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5143500" cx="9144000"/>
  <p:notesSz cx="6858000" cy="9144000"/>
  <p:embeddedFontLst>
    <p:embeddedFont>
      <p:font typeface="Playwrite NG Modern"/>
      <p:regular r:id="rId27"/>
    </p:embeddedFont>
    <p:embeddedFont>
      <p:font typeface="Playwrite DE Grund"/>
      <p:regular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PlaywriteDEGrund-regular.fntdata"/><Relationship Id="rId27" Type="http://schemas.openxmlformats.org/officeDocument/2006/relationships/font" Target="fonts/PlaywriteNGModern-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3e23b4acf1f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3e23b4acf1f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3a87f691926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3a87f691926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3e23b4acf1f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3e23b4acf1f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3e23b4acf1f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3e23b4acf1f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3a87f691926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3a87f691926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3a87f691926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3a87f691926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3e23b4acf1f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3e23b4acf1f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3e23b4acf1f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3e23b4acf1f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3e23b4acf1f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3e23b4acf1f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e23b4acf1f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3e23b4acf1f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e23b4acf1f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3e23b4acf1f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3e23b4acf1f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3e23b4acf1f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3e23b4acf1f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3e23b4acf1f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3e23b4acf1f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3e23b4acf1f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a87f691926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3a87f691926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3a87f691926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3a87f691926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3e23b4acf1f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3e23b4acf1f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3e23b4acf1f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3e23b4acf1f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3a87f691926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3a87f691926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3e23b4acf1f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3e23b4acf1f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C9DAF8"/>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8.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2.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7.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2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1.png"/><Relationship Id="rId4" Type="http://schemas.openxmlformats.org/officeDocument/2006/relationships/image" Target="../media/image19.png"/><Relationship Id="rId9" Type="http://schemas.openxmlformats.org/officeDocument/2006/relationships/image" Target="../media/image23.png"/><Relationship Id="rId5" Type="http://schemas.openxmlformats.org/officeDocument/2006/relationships/image" Target="../media/image25.png"/><Relationship Id="rId6" Type="http://schemas.openxmlformats.org/officeDocument/2006/relationships/image" Target="../media/image30.png"/><Relationship Id="rId7" Type="http://schemas.openxmlformats.org/officeDocument/2006/relationships/image" Target="../media/image16.png"/><Relationship Id="rId8"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22.png"/><Relationship Id="rId4" Type="http://schemas.openxmlformats.org/officeDocument/2006/relationships/image" Target="../media/image29.png"/><Relationship Id="rId5" Type="http://schemas.openxmlformats.org/officeDocument/2006/relationships/image" Target="../media/image2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latin typeface="Playwrite DE Grund"/>
                <a:ea typeface="Playwrite DE Grund"/>
                <a:cs typeface="Playwrite DE Grund"/>
                <a:sym typeface="Playwrite DE Grund"/>
              </a:rPr>
              <a:t>Our RE Curriculum at Blessed Dominic </a:t>
            </a:r>
            <a:endParaRPr>
              <a:latin typeface="Playwrite DE Grund"/>
              <a:ea typeface="Playwrite DE Grund"/>
              <a:cs typeface="Playwrite DE Grund"/>
              <a:sym typeface="Playwrite DE Grund"/>
            </a:endParaRPr>
          </a:p>
        </p:txBody>
      </p:sp>
      <p:pic>
        <p:nvPicPr>
          <p:cNvPr id="55" name="Google Shape;55;p13"/>
          <p:cNvPicPr preferRelativeResize="0"/>
          <p:nvPr/>
        </p:nvPicPr>
        <p:blipFill>
          <a:blip r:embed="rId3">
            <a:alphaModFix/>
          </a:blip>
          <a:stretch>
            <a:fillRect/>
          </a:stretch>
        </p:blipFill>
        <p:spPr>
          <a:xfrm>
            <a:off x="3991825" y="2936400"/>
            <a:ext cx="1536425" cy="16488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Playwrite DE Grund"/>
                <a:ea typeface="Playwrite DE Grund"/>
                <a:cs typeface="Playwrite DE Grund"/>
                <a:sym typeface="Playwrite DE Grund"/>
              </a:rPr>
              <a:t>Agenda </a:t>
            </a:r>
            <a:endParaRPr>
              <a:latin typeface="Playwrite DE Grund"/>
              <a:ea typeface="Playwrite DE Grund"/>
              <a:cs typeface="Playwrite DE Grund"/>
              <a:sym typeface="Playwrite DE Grund"/>
            </a:endParaRPr>
          </a:p>
        </p:txBody>
      </p:sp>
      <p:sp>
        <p:nvSpPr>
          <p:cNvPr id="61" name="Google Shape;61;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77500" lnSpcReduction="10000"/>
          </a:bodyPr>
          <a:lstStyle/>
          <a:p>
            <a:pPr indent="-331946" lvl="0" marL="457200" rtl="0" algn="l">
              <a:lnSpc>
                <a:spcPct val="200000"/>
              </a:lnSpc>
              <a:spcBef>
                <a:spcPts val="0"/>
              </a:spcBef>
              <a:spcAft>
                <a:spcPts val="0"/>
              </a:spcAft>
              <a:buClr>
                <a:schemeClr val="dk1"/>
              </a:buClr>
              <a:buSzPct val="100000"/>
              <a:buFont typeface="Playwrite DE Grund"/>
              <a:buChar char="-"/>
            </a:pPr>
            <a:r>
              <a:rPr lang="en" sz="2100">
                <a:solidFill>
                  <a:schemeClr val="dk1"/>
                </a:solidFill>
                <a:latin typeface="Playwrite DE Grund"/>
                <a:ea typeface="Playwrite DE Grund"/>
                <a:cs typeface="Playwrite DE Grund"/>
                <a:sym typeface="Playwrite DE Grund"/>
              </a:rPr>
              <a:t>The new Religious Education Directory</a:t>
            </a:r>
            <a:endParaRPr sz="2100">
              <a:solidFill>
                <a:schemeClr val="dk1"/>
              </a:solidFill>
              <a:latin typeface="Playwrite DE Grund"/>
              <a:ea typeface="Playwrite DE Grund"/>
              <a:cs typeface="Playwrite DE Grund"/>
              <a:sym typeface="Playwrite DE Grund"/>
            </a:endParaRPr>
          </a:p>
          <a:p>
            <a:pPr indent="-331946" lvl="0" marL="457200" rtl="0" algn="l">
              <a:lnSpc>
                <a:spcPct val="200000"/>
              </a:lnSpc>
              <a:spcBef>
                <a:spcPts val="0"/>
              </a:spcBef>
              <a:spcAft>
                <a:spcPts val="0"/>
              </a:spcAft>
              <a:buClr>
                <a:schemeClr val="dk1"/>
              </a:buClr>
              <a:buSzPct val="100000"/>
              <a:buFont typeface="Playwrite DE Grund"/>
              <a:buChar char="-"/>
            </a:pPr>
            <a:r>
              <a:rPr lang="en" sz="2100">
                <a:solidFill>
                  <a:schemeClr val="dk1"/>
                </a:solidFill>
                <a:latin typeface="Playwrite DE Grund"/>
                <a:ea typeface="Playwrite DE Grund"/>
                <a:cs typeface="Playwrite DE Grund"/>
                <a:sym typeface="Playwrite DE Grund"/>
              </a:rPr>
              <a:t>An overview of key learning for each year groups. </a:t>
            </a:r>
            <a:endParaRPr sz="2100">
              <a:solidFill>
                <a:schemeClr val="dk1"/>
              </a:solidFill>
              <a:latin typeface="Playwrite DE Grund"/>
              <a:ea typeface="Playwrite DE Grund"/>
              <a:cs typeface="Playwrite DE Grund"/>
              <a:sym typeface="Playwrite DE Grund"/>
            </a:endParaRPr>
          </a:p>
          <a:p>
            <a:pPr indent="-331946" lvl="0" marL="457200" rtl="0" algn="l">
              <a:lnSpc>
                <a:spcPct val="200000"/>
              </a:lnSpc>
              <a:spcBef>
                <a:spcPts val="0"/>
              </a:spcBef>
              <a:spcAft>
                <a:spcPts val="0"/>
              </a:spcAft>
              <a:buClr>
                <a:schemeClr val="dk1"/>
              </a:buClr>
              <a:buSzPct val="100000"/>
              <a:buFont typeface="Playwrite DE Grund"/>
              <a:buChar char="-"/>
            </a:pPr>
            <a:r>
              <a:rPr lang="en" sz="2100">
                <a:solidFill>
                  <a:schemeClr val="dk1"/>
                </a:solidFill>
                <a:latin typeface="Playwrite DE Grund"/>
                <a:ea typeface="Playwrite DE Grund"/>
                <a:cs typeface="Playwrite DE Grund"/>
                <a:sym typeface="Playwrite DE Grund"/>
              </a:rPr>
              <a:t>Dialogue and encounter </a:t>
            </a:r>
            <a:endParaRPr sz="2100">
              <a:solidFill>
                <a:schemeClr val="dk1"/>
              </a:solidFill>
              <a:latin typeface="Playwrite DE Grund"/>
              <a:ea typeface="Playwrite DE Grund"/>
              <a:cs typeface="Playwrite DE Grund"/>
              <a:sym typeface="Playwrite DE Grund"/>
            </a:endParaRPr>
          </a:p>
          <a:p>
            <a:pPr indent="-331946" lvl="0" marL="457200" rtl="0" algn="l">
              <a:lnSpc>
                <a:spcPct val="200000"/>
              </a:lnSpc>
              <a:spcBef>
                <a:spcPts val="0"/>
              </a:spcBef>
              <a:spcAft>
                <a:spcPts val="0"/>
              </a:spcAft>
              <a:buClr>
                <a:schemeClr val="dk1"/>
              </a:buClr>
              <a:buSzPct val="100000"/>
              <a:buFont typeface="Playwrite DE Grund"/>
              <a:buChar char="-"/>
            </a:pPr>
            <a:r>
              <a:rPr lang="en" sz="2100">
                <a:solidFill>
                  <a:schemeClr val="dk1"/>
                </a:solidFill>
                <a:latin typeface="Playwrite DE Grund"/>
                <a:ea typeface="Playwrite DE Grund"/>
                <a:cs typeface="Playwrite DE Grund"/>
                <a:sym typeface="Playwrite DE Grund"/>
              </a:rPr>
              <a:t>Catholic Social Teaching </a:t>
            </a:r>
            <a:endParaRPr sz="2100">
              <a:solidFill>
                <a:schemeClr val="dk1"/>
              </a:solidFill>
              <a:latin typeface="Playwrite DE Grund"/>
              <a:ea typeface="Playwrite DE Grund"/>
              <a:cs typeface="Playwrite DE Grund"/>
              <a:sym typeface="Playwrite DE Grund"/>
            </a:endParaRPr>
          </a:p>
          <a:p>
            <a:pPr indent="-331946" lvl="0" marL="457200" rtl="0" algn="l">
              <a:lnSpc>
                <a:spcPct val="200000"/>
              </a:lnSpc>
              <a:spcBef>
                <a:spcPts val="0"/>
              </a:spcBef>
              <a:spcAft>
                <a:spcPts val="0"/>
              </a:spcAft>
              <a:buClr>
                <a:schemeClr val="dk1"/>
              </a:buClr>
              <a:buSzPct val="100000"/>
              <a:buFont typeface="Playwrite DE Grund"/>
              <a:buChar char="-"/>
            </a:pPr>
            <a:r>
              <a:rPr lang="en" sz="2100">
                <a:solidFill>
                  <a:schemeClr val="dk1"/>
                </a:solidFill>
                <a:latin typeface="Playwrite DE Grund"/>
                <a:ea typeface="Playwrite DE Grund"/>
                <a:cs typeface="Playwrite DE Grund"/>
                <a:sym typeface="Playwrite DE Grund"/>
              </a:rPr>
              <a:t>Prayer and Liturgy </a:t>
            </a:r>
            <a:endParaRPr sz="2100">
              <a:solidFill>
                <a:schemeClr val="dk1"/>
              </a:solidFill>
              <a:latin typeface="Playwrite DE Grund"/>
              <a:ea typeface="Playwrite DE Grund"/>
              <a:cs typeface="Playwrite DE Grund"/>
              <a:sym typeface="Playwrite DE Grund"/>
            </a:endParaRPr>
          </a:p>
          <a:p>
            <a:pPr indent="-331946" lvl="0" marL="457200" rtl="0" algn="l">
              <a:lnSpc>
                <a:spcPct val="200000"/>
              </a:lnSpc>
              <a:spcBef>
                <a:spcPts val="0"/>
              </a:spcBef>
              <a:spcAft>
                <a:spcPts val="0"/>
              </a:spcAft>
              <a:buClr>
                <a:schemeClr val="dk1"/>
              </a:buClr>
              <a:buSzPct val="100000"/>
              <a:buFont typeface="Playwrite DE Grund"/>
              <a:buChar char="-"/>
            </a:pPr>
            <a:r>
              <a:rPr lang="en" sz="2100">
                <a:solidFill>
                  <a:schemeClr val="dk1"/>
                </a:solidFill>
                <a:latin typeface="Playwrite DE Grund"/>
                <a:ea typeface="Playwrite DE Grund"/>
                <a:cs typeface="Playwrite DE Grund"/>
                <a:sym typeface="Playwrite DE Grund"/>
              </a:rPr>
              <a:t> Supporting at home </a:t>
            </a:r>
            <a:endParaRPr sz="21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5"/>
          <p:cNvSpPr txBox="1"/>
          <p:nvPr>
            <p:ph idx="1" type="body"/>
          </p:nvPr>
        </p:nvSpPr>
        <p:spPr>
          <a:xfrm>
            <a:off x="423325" y="252075"/>
            <a:ext cx="8520600" cy="34164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sz="2100">
                <a:solidFill>
                  <a:schemeClr val="dk1"/>
                </a:solidFill>
                <a:latin typeface="Playwrite DE Grund"/>
                <a:ea typeface="Playwrite DE Grund"/>
                <a:cs typeface="Playwrite DE Grund"/>
                <a:sym typeface="Playwrite DE Grund"/>
              </a:rPr>
              <a:t>Our School Mission and Values. </a:t>
            </a:r>
            <a:endParaRPr sz="2100">
              <a:solidFill>
                <a:schemeClr val="dk1"/>
              </a:solidFill>
              <a:latin typeface="Playwrite DE Grund"/>
              <a:ea typeface="Playwrite DE Grund"/>
              <a:cs typeface="Playwrite DE Grund"/>
              <a:sym typeface="Playwrite DE Grund"/>
            </a:endParaRPr>
          </a:p>
          <a:p>
            <a:pPr indent="0" lvl="0" marL="0" rtl="0" algn="ctr">
              <a:spcBef>
                <a:spcPts val="1200"/>
              </a:spcBef>
              <a:spcAft>
                <a:spcPts val="1200"/>
              </a:spcAft>
              <a:buNone/>
            </a:pPr>
            <a:r>
              <a:rPr lang="en" sz="2100">
                <a:solidFill>
                  <a:srgbClr val="0000FF"/>
                </a:solidFill>
                <a:latin typeface="Playwrite DE Grund"/>
                <a:ea typeface="Playwrite DE Grund"/>
                <a:cs typeface="Playwrite DE Grund"/>
                <a:sym typeface="Playwrite DE Grund"/>
              </a:rPr>
              <a:t>Love one another. Learn together. Believe in God the Father. </a:t>
            </a:r>
            <a:endParaRPr sz="2100">
              <a:solidFill>
                <a:srgbClr val="0000FF"/>
              </a:solidFill>
              <a:latin typeface="Playwrite DE Grund"/>
              <a:ea typeface="Playwrite DE Grund"/>
              <a:cs typeface="Playwrite DE Grund"/>
              <a:sym typeface="Playwrite DE Grund"/>
            </a:endParaRPr>
          </a:p>
        </p:txBody>
      </p:sp>
      <p:pic>
        <p:nvPicPr>
          <p:cNvPr id="67" name="Google Shape;67;p15"/>
          <p:cNvPicPr preferRelativeResize="0"/>
          <p:nvPr/>
        </p:nvPicPr>
        <p:blipFill>
          <a:blip r:embed="rId3">
            <a:alphaModFix/>
          </a:blip>
          <a:stretch>
            <a:fillRect/>
          </a:stretch>
        </p:blipFill>
        <p:spPr>
          <a:xfrm>
            <a:off x="1739847" y="1674475"/>
            <a:ext cx="5492324" cy="33591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p>
            <a:pPr indent="0" lvl="0" marL="0" rtl="0" algn="ctr">
              <a:lnSpc>
                <a:spcPct val="115000"/>
              </a:lnSpc>
              <a:spcBef>
                <a:spcPts val="1800"/>
              </a:spcBef>
              <a:spcAft>
                <a:spcPts val="400"/>
              </a:spcAft>
              <a:buClr>
                <a:schemeClr val="dk1"/>
              </a:buClr>
              <a:buSzPts val="1100"/>
              <a:buFont typeface="Arial"/>
              <a:buNone/>
            </a:pPr>
            <a:r>
              <a:rPr b="1" lang="en" sz="1700">
                <a:latin typeface="Playwrite DE Grund"/>
                <a:ea typeface="Playwrite DE Grund"/>
                <a:cs typeface="Playwrite DE Grund"/>
                <a:sym typeface="Playwrite DE Grund"/>
              </a:rPr>
              <a:t>What is the new Religious Education Directory?</a:t>
            </a:r>
            <a:endParaRPr>
              <a:latin typeface="Playwrite DE Grund"/>
              <a:ea typeface="Playwrite DE Grund"/>
              <a:cs typeface="Playwrite DE Grund"/>
              <a:sym typeface="Playwrite DE Grund"/>
            </a:endParaRPr>
          </a:p>
        </p:txBody>
      </p:sp>
      <p:sp>
        <p:nvSpPr>
          <p:cNvPr id="73" name="Google Shape;73;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None/>
            </a:pPr>
            <a:r>
              <a:rPr lang="en" sz="1300">
                <a:solidFill>
                  <a:schemeClr val="dk1"/>
                </a:solidFill>
                <a:latin typeface="Playwrite DE Grund"/>
                <a:ea typeface="Playwrite DE Grund"/>
                <a:cs typeface="Playwrite DE Grund"/>
                <a:sym typeface="Playwrite DE Grund"/>
              </a:rPr>
              <a:t>The Religious Education Directory (RED) is the new curriculum for Religious Education in Catholic schools across England and Wales. </a:t>
            </a:r>
            <a:endParaRPr sz="1300">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Clr>
                <a:schemeClr val="dk1"/>
              </a:buClr>
              <a:buSzPts val="1100"/>
              <a:buFont typeface="Arial"/>
              <a:buNone/>
            </a:pPr>
            <a:r>
              <a:rPr lang="en" sz="1300">
                <a:solidFill>
                  <a:schemeClr val="dk1"/>
                </a:solidFill>
                <a:latin typeface="Playwrite DE Grund"/>
                <a:ea typeface="Playwrite DE Grund"/>
                <a:cs typeface="Playwrite DE Grund"/>
                <a:sym typeface="Playwrite DE Grund"/>
              </a:rPr>
              <a:t>Introduced in all Catholic primary schools and Secondary schools by September 2026.</a:t>
            </a:r>
            <a:endParaRPr sz="1300">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Clr>
                <a:schemeClr val="dk1"/>
              </a:buClr>
              <a:buSzPts val="1100"/>
              <a:buFont typeface="Arial"/>
              <a:buNone/>
            </a:pPr>
            <a:r>
              <a:rPr lang="en" sz="1300">
                <a:solidFill>
                  <a:schemeClr val="dk1"/>
                </a:solidFill>
                <a:latin typeface="Playwrite DE Grund"/>
                <a:ea typeface="Playwrite DE Grund"/>
                <a:cs typeface="Playwrite DE Grund"/>
                <a:sym typeface="Playwrite DE Grund"/>
              </a:rPr>
              <a:t>The curriculum is:</a:t>
            </a:r>
            <a:endParaRPr sz="1300">
              <a:solidFill>
                <a:schemeClr val="dk1"/>
              </a:solidFill>
              <a:latin typeface="Playwrite DE Grund"/>
              <a:ea typeface="Playwrite DE Grund"/>
              <a:cs typeface="Playwrite DE Grund"/>
              <a:sym typeface="Playwrite DE Grund"/>
            </a:endParaRPr>
          </a:p>
          <a:p>
            <a:pPr indent="-311150" lvl="0" marL="457200" rtl="0" algn="l">
              <a:spcBef>
                <a:spcPts val="120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Rooted in Scripture and the life of Jesus</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Linked to the Church’s liturgical year</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Designed to build knowledge progressively from EYFS to Year 6</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Focused on helping children grow spiritually, morally and academically</a:t>
            </a:r>
            <a:endParaRPr sz="13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74" name="Google Shape;74;p16"/>
          <p:cNvPicPr preferRelativeResize="0"/>
          <p:nvPr/>
        </p:nvPicPr>
        <p:blipFill rotWithShape="1">
          <a:blip r:embed="rId3">
            <a:alphaModFix/>
          </a:blip>
          <a:srcRect b="0" l="0" r="0" t="5141"/>
          <a:stretch/>
        </p:blipFill>
        <p:spPr>
          <a:xfrm>
            <a:off x="6889200" y="2321825"/>
            <a:ext cx="1943100" cy="25877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lnSpc>
                <a:spcPct val="115000"/>
              </a:lnSpc>
              <a:spcBef>
                <a:spcPts val="2400"/>
              </a:spcBef>
              <a:spcAft>
                <a:spcPts val="0"/>
              </a:spcAft>
              <a:buClr>
                <a:schemeClr val="dk1"/>
              </a:buClr>
              <a:buSzPct val="47826"/>
              <a:buFont typeface="Arial"/>
              <a:buNone/>
            </a:pPr>
            <a:r>
              <a:rPr b="1" lang="en" sz="2300">
                <a:latin typeface="Playwrite DE Grund"/>
                <a:ea typeface="Playwrite DE Grund"/>
                <a:cs typeface="Playwrite DE Grund"/>
                <a:sym typeface="Playwrite DE Grund"/>
              </a:rPr>
              <a:t>The Six Curriculum Branches</a:t>
            </a:r>
            <a:endParaRPr b="1" sz="2300">
              <a:latin typeface="Playwrite DE Grund"/>
              <a:ea typeface="Playwrite DE Grund"/>
              <a:cs typeface="Playwrite DE Grund"/>
              <a:sym typeface="Playwrite DE Grund"/>
            </a:endParaRPr>
          </a:p>
          <a:p>
            <a:pPr indent="0" lvl="0" marL="0" rtl="0" algn="l">
              <a:spcBef>
                <a:spcPts val="600"/>
              </a:spcBef>
              <a:spcAft>
                <a:spcPts val="0"/>
              </a:spcAft>
              <a:buNone/>
            </a:pPr>
            <a:r>
              <a:t/>
            </a:r>
            <a:endParaRPr/>
          </a:p>
        </p:txBody>
      </p:sp>
      <p:sp>
        <p:nvSpPr>
          <p:cNvPr id="80" name="Google Shape;80;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62500"/>
          </a:bodyPr>
          <a:lstStyle/>
          <a:p>
            <a:pPr indent="0" lvl="0" marL="0" rtl="0" algn="l">
              <a:spcBef>
                <a:spcPts val="1200"/>
              </a:spcBef>
              <a:spcAft>
                <a:spcPts val="0"/>
              </a:spcAft>
              <a:buClr>
                <a:schemeClr val="dk1"/>
              </a:buClr>
              <a:buSzPct val="73333"/>
              <a:buFont typeface="Arial"/>
              <a:buNone/>
            </a:pPr>
            <a:r>
              <a:rPr lang="en" sz="1500">
                <a:solidFill>
                  <a:schemeClr val="dk1"/>
                </a:solidFill>
                <a:latin typeface="Playwrite DE Grund"/>
                <a:ea typeface="Playwrite DE Grund"/>
                <a:cs typeface="Playwrite DE Grund"/>
                <a:sym typeface="Playwrite DE Grund"/>
              </a:rPr>
              <a:t>Each year group studies the same six branches, with learning becoming deeper and more challenging as children move through school.</a:t>
            </a:r>
            <a:endParaRPr sz="1500">
              <a:solidFill>
                <a:schemeClr val="dk1"/>
              </a:solidFill>
              <a:latin typeface="Playwrite DE Grund"/>
              <a:ea typeface="Playwrite DE Grund"/>
              <a:cs typeface="Playwrite DE Grund"/>
              <a:sym typeface="Playwrite DE Grund"/>
            </a:endParaRPr>
          </a:p>
          <a:p>
            <a:pPr indent="0" lvl="0" marL="0" rtl="0" algn="ctr">
              <a:spcBef>
                <a:spcPts val="1200"/>
              </a:spcBef>
              <a:spcAft>
                <a:spcPts val="0"/>
              </a:spcAft>
              <a:buNone/>
            </a:pPr>
            <a:r>
              <a:rPr b="1" lang="en" sz="2357">
                <a:solidFill>
                  <a:srgbClr val="4ACF74"/>
                </a:solidFill>
                <a:latin typeface="Playwrite DE Grund"/>
                <a:ea typeface="Playwrite DE Grund"/>
                <a:cs typeface="Playwrite DE Grund"/>
                <a:sym typeface="Playwrite DE Grund"/>
              </a:rPr>
              <a:t>Creation and Covenant</a:t>
            </a:r>
            <a:endParaRPr b="1" sz="2357">
              <a:solidFill>
                <a:srgbClr val="4ACF74"/>
              </a:solidFill>
              <a:latin typeface="Playwrite DE Grund"/>
              <a:ea typeface="Playwrite DE Grund"/>
              <a:cs typeface="Playwrite DE Grund"/>
              <a:sym typeface="Playwrite DE Grund"/>
            </a:endParaRPr>
          </a:p>
          <a:p>
            <a:pPr indent="0" lvl="0" marL="457200" rtl="0" algn="l">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0" rtl="0" algn="ctr">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0" rtl="0" algn="ctr">
              <a:spcBef>
                <a:spcPts val="1200"/>
              </a:spcBef>
              <a:spcAft>
                <a:spcPts val="0"/>
              </a:spcAft>
              <a:buNone/>
            </a:pPr>
            <a:r>
              <a:rPr b="1" lang="en" sz="2089">
                <a:solidFill>
                  <a:srgbClr val="9900FF"/>
                </a:solidFill>
                <a:latin typeface="Playwrite DE Grund"/>
                <a:ea typeface="Playwrite DE Grund"/>
                <a:cs typeface="Playwrite DE Grund"/>
                <a:sym typeface="Playwrite DE Grund"/>
              </a:rPr>
              <a:t>Prophecy and Promise</a:t>
            </a:r>
            <a:endParaRPr b="1" sz="2089">
              <a:solidFill>
                <a:srgbClr val="9900FF"/>
              </a:solidFill>
              <a:latin typeface="Playwrite DE Grund"/>
              <a:ea typeface="Playwrite DE Grund"/>
              <a:cs typeface="Playwrite DE Grund"/>
              <a:sym typeface="Playwrite DE Grund"/>
            </a:endParaRPr>
          </a:p>
          <a:p>
            <a:pPr indent="0" lvl="0" marL="457200" rtl="0" algn="l">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sz="2200">
              <a:latin typeface="Playwrite DE Grund"/>
              <a:ea typeface="Playwrite DE Grund"/>
              <a:cs typeface="Playwrite DE Grund"/>
              <a:sym typeface="Playwrite DE Grund"/>
            </a:endParaRPr>
          </a:p>
        </p:txBody>
      </p:sp>
      <p:pic>
        <p:nvPicPr>
          <p:cNvPr id="81" name="Google Shape;81;p17"/>
          <p:cNvPicPr preferRelativeResize="0"/>
          <p:nvPr/>
        </p:nvPicPr>
        <p:blipFill>
          <a:blip r:embed="rId3">
            <a:alphaModFix/>
          </a:blip>
          <a:stretch>
            <a:fillRect/>
          </a:stretch>
        </p:blipFill>
        <p:spPr>
          <a:xfrm>
            <a:off x="4023100" y="2076662"/>
            <a:ext cx="1097800" cy="990175"/>
          </a:xfrm>
          <a:prstGeom prst="rect">
            <a:avLst/>
          </a:prstGeom>
          <a:noFill/>
          <a:ln>
            <a:noFill/>
          </a:ln>
        </p:spPr>
      </p:pic>
      <p:pic>
        <p:nvPicPr>
          <p:cNvPr id="82" name="Google Shape;82;p17"/>
          <p:cNvPicPr preferRelativeResize="0"/>
          <p:nvPr/>
        </p:nvPicPr>
        <p:blipFill>
          <a:blip r:embed="rId4">
            <a:alphaModFix/>
          </a:blip>
          <a:stretch>
            <a:fillRect/>
          </a:stretch>
        </p:blipFill>
        <p:spPr>
          <a:xfrm>
            <a:off x="3985700" y="3682400"/>
            <a:ext cx="1282850" cy="125758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Playwrite DE Grund"/>
                <a:ea typeface="Playwrite DE Grund"/>
                <a:cs typeface="Playwrite DE Grund"/>
                <a:sym typeface="Playwrite DE Grund"/>
              </a:rPr>
              <a:t>Spring </a:t>
            </a:r>
            <a:endParaRPr>
              <a:latin typeface="Playwrite DE Grund"/>
              <a:ea typeface="Playwrite DE Grund"/>
              <a:cs typeface="Playwrite DE Grund"/>
              <a:sym typeface="Playwrite DE Grund"/>
            </a:endParaRPr>
          </a:p>
        </p:txBody>
      </p:sp>
      <p:sp>
        <p:nvSpPr>
          <p:cNvPr id="88" name="Google Shape;88;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3200400" rtl="0" algn="l">
              <a:spcBef>
                <a:spcPts val="1200"/>
              </a:spcBef>
              <a:spcAft>
                <a:spcPts val="0"/>
              </a:spcAft>
              <a:buClr>
                <a:schemeClr val="dk1"/>
              </a:buClr>
              <a:buSzPts val="1100"/>
              <a:buFont typeface="Arial"/>
              <a:buNone/>
            </a:pPr>
            <a:r>
              <a:rPr b="1" lang="en" sz="1500">
                <a:solidFill>
                  <a:srgbClr val="00FF00"/>
                </a:solidFill>
                <a:latin typeface="Playwrite DE Grund"/>
                <a:ea typeface="Playwrite DE Grund"/>
                <a:cs typeface="Playwrite DE Grund"/>
                <a:sym typeface="Playwrite DE Grund"/>
              </a:rPr>
              <a:t>Galilee to Jerusalem</a:t>
            </a:r>
            <a:endParaRPr b="1" sz="1500">
              <a:solidFill>
                <a:srgbClr val="00FF00"/>
              </a:solidFill>
              <a:latin typeface="Playwrite DE Grund"/>
              <a:ea typeface="Playwrite DE Grund"/>
              <a:cs typeface="Playwrite DE Grund"/>
              <a:sym typeface="Playwrite DE Grund"/>
            </a:endParaRPr>
          </a:p>
          <a:p>
            <a:pPr indent="0" lvl="0" marL="0" rtl="0" algn="l">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None/>
            </a:pPr>
            <a:r>
              <a:t/>
            </a:r>
            <a:endParaRPr b="1" sz="1500">
              <a:solidFill>
                <a:srgbClr val="9900FF"/>
              </a:solidFill>
              <a:latin typeface="Playwrite DE Grund"/>
              <a:ea typeface="Playwrite DE Grund"/>
              <a:cs typeface="Playwrite DE Grund"/>
              <a:sym typeface="Playwrite DE Grund"/>
            </a:endParaRPr>
          </a:p>
          <a:p>
            <a:pPr indent="0" lvl="0" marL="3200400" rtl="0" algn="l">
              <a:spcBef>
                <a:spcPts val="1200"/>
              </a:spcBef>
              <a:spcAft>
                <a:spcPts val="0"/>
              </a:spcAft>
              <a:buNone/>
            </a:pPr>
            <a:r>
              <a:rPr b="1" lang="en" sz="1500">
                <a:solidFill>
                  <a:srgbClr val="9900FF"/>
                </a:solidFill>
                <a:latin typeface="Playwrite DE Grund"/>
                <a:ea typeface="Playwrite DE Grund"/>
                <a:cs typeface="Playwrite DE Grund"/>
                <a:sym typeface="Playwrite DE Grund"/>
              </a:rPr>
              <a:t>    Desert to Garden</a:t>
            </a:r>
            <a:endParaRPr b="1" sz="1500">
              <a:solidFill>
                <a:srgbClr val="9900FF"/>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89" name="Google Shape;89;p18"/>
          <p:cNvPicPr preferRelativeResize="0"/>
          <p:nvPr/>
        </p:nvPicPr>
        <p:blipFill>
          <a:blip r:embed="rId3">
            <a:alphaModFix/>
          </a:blip>
          <a:stretch>
            <a:fillRect/>
          </a:stretch>
        </p:blipFill>
        <p:spPr>
          <a:xfrm>
            <a:off x="3997996" y="3368650"/>
            <a:ext cx="1341125" cy="1413075"/>
          </a:xfrm>
          <a:prstGeom prst="rect">
            <a:avLst/>
          </a:prstGeom>
          <a:noFill/>
          <a:ln>
            <a:noFill/>
          </a:ln>
        </p:spPr>
      </p:pic>
      <p:pic>
        <p:nvPicPr>
          <p:cNvPr id="90" name="Google Shape;90;p18"/>
          <p:cNvPicPr preferRelativeResize="0"/>
          <p:nvPr/>
        </p:nvPicPr>
        <p:blipFill>
          <a:blip r:embed="rId4">
            <a:alphaModFix/>
          </a:blip>
          <a:stretch>
            <a:fillRect/>
          </a:stretch>
        </p:blipFill>
        <p:spPr>
          <a:xfrm>
            <a:off x="3998000" y="1496700"/>
            <a:ext cx="1282575" cy="12251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Playwrite DE Grund"/>
                <a:ea typeface="Playwrite DE Grund"/>
                <a:cs typeface="Playwrite DE Grund"/>
                <a:sym typeface="Playwrite DE Grund"/>
              </a:rPr>
              <a:t>Summer</a:t>
            </a:r>
            <a:r>
              <a:rPr lang="en"/>
              <a:t> </a:t>
            </a:r>
            <a:endParaRPr/>
          </a:p>
        </p:txBody>
      </p:sp>
      <p:sp>
        <p:nvSpPr>
          <p:cNvPr id="96" name="Google Shape;96;p19"/>
          <p:cNvSpPr txBox="1"/>
          <p:nvPr>
            <p:ph idx="1" type="body"/>
          </p:nvPr>
        </p:nvSpPr>
        <p:spPr>
          <a:xfrm>
            <a:off x="231725" y="937150"/>
            <a:ext cx="8520600" cy="3416400"/>
          </a:xfrm>
          <a:prstGeom prst="rect">
            <a:avLst/>
          </a:prstGeom>
        </p:spPr>
        <p:txBody>
          <a:bodyPr anchorCtr="0" anchor="t" bIns="91425" lIns="91425" spcFirstLastPara="1" rIns="91425" wrap="square" tIns="91425">
            <a:normAutofit/>
          </a:bodyPr>
          <a:lstStyle/>
          <a:p>
            <a:pPr indent="0" lvl="0" marL="457200" rtl="0" algn="l">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457200" rtl="0" algn="ctr">
              <a:spcBef>
                <a:spcPts val="1200"/>
              </a:spcBef>
              <a:spcAft>
                <a:spcPts val="0"/>
              </a:spcAft>
              <a:buNone/>
            </a:pPr>
            <a:r>
              <a:rPr b="1" lang="en" sz="1500">
                <a:solidFill>
                  <a:srgbClr val="FF0000"/>
                </a:solidFill>
                <a:latin typeface="Playwrite DE Grund"/>
                <a:ea typeface="Playwrite DE Grund"/>
                <a:cs typeface="Playwrite DE Grund"/>
                <a:sym typeface="Playwrite DE Grund"/>
              </a:rPr>
              <a:t>To the Ends of the Earth</a:t>
            </a:r>
            <a:endParaRPr b="1" sz="1500">
              <a:solidFill>
                <a:srgbClr val="FF0000"/>
              </a:solidFill>
              <a:latin typeface="Playwrite DE Grund"/>
              <a:ea typeface="Playwrite DE Grund"/>
              <a:cs typeface="Playwrite DE Grund"/>
              <a:sym typeface="Playwrite DE Grund"/>
            </a:endParaRPr>
          </a:p>
          <a:p>
            <a:pPr indent="0" lvl="0" marL="457200" rtl="0" algn="ctr">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457200" rtl="0" algn="ctr">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None/>
            </a:pPr>
            <a:r>
              <a:t/>
            </a:r>
            <a:endParaRPr b="1" sz="1500">
              <a:solidFill>
                <a:schemeClr val="dk1"/>
              </a:solidFill>
              <a:latin typeface="Playwrite DE Grund"/>
              <a:ea typeface="Playwrite DE Grund"/>
              <a:cs typeface="Playwrite DE Grund"/>
              <a:sym typeface="Playwrite DE Grund"/>
            </a:endParaRPr>
          </a:p>
          <a:p>
            <a:pPr indent="0" lvl="0" marL="457200" rtl="0" algn="ctr">
              <a:spcBef>
                <a:spcPts val="1200"/>
              </a:spcBef>
              <a:spcAft>
                <a:spcPts val="0"/>
              </a:spcAft>
              <a:buNone/>
            </a:pPr>
            <a:r>
              <a:rPr b="1" lang="en" sz="1500">
                <a:solidFill>
                  <a:srgbClr val="00FF00"/>
                </a:solidFill>
                <a:latin typeface="Playwrite DE Grund"/>
                <a:ea typeface="Playwrite DE Grund"/>
                <a:cs typeface="Playwrite DE Grund"/>
                <a:sym typeface="Playwrite DE Grund"/>
              </a:rPr>
              <a:t>Dialogue and Encounter</a:t>
            </a:r>
            <a:endParaRPr b="1" sz="1500">
              <a:solidFill>
                <a:srgbClr val="00FF00"/>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97" name="Google Shape;97;p19"/>
          <p:cNvPicPr preferRelativeResize="0"/>
          <p:nvPr/>
        </p:nvPicPr>
        <p:blipFill>
          <a:blip r:embed="rId3">
            <a:alphaModFix/>
          </a:blip>
          <a:stretch>
            <a:fillRect/>
          </a:stretch>
        </p:blipFill>
        <p:spPr>
          <a:xfrm>
            <a:off x="4124470" y="1793763"/>
            <a:ext cx="1059500" cy="1174525"/>
          </a:xfrm>
          <a:prstGeom prst="rect">
            <a:avLst/>
          </a:prstGeom>
          <a:noFill/>
          <a:ln>
            <a:noFill/>
          </a:ln>
        </p:spPr>
      </p:pic>
      <p:pic>
        <p:nvPicPr>
          <p:cNvPr id="98" name="Google Shape;98;p19"/>
          <p:cNvPicPr preferRelativeResize="0"/>
          <p:nvPr/>
        </p:nvPicPr>
        <p:blipFill>
          <a:blip r:embed="rId4">
            <a:alphaModFix/>
          </a:blip>
          <a:stretch>
            <a:fillRect/>
          </a:stretch>
        </p:blipFill>
        <p:spPr>
          <a:xfrm>
            <a:off x="4065696" y="3472500"/>
            <a:ext cx="1396275" cy="1245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0"/>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p>
            <a:pPr indent="0" lvl="0" marL="0" rtl="0" algn="ctr">
              <a:lnSpc>
                <a:spcPct val="115000"/>
              </a:lnSpc>
              <a:spcBef>
                <a:spcPts val="2400"/>
              </a:spcBef>
              <a:spcAft>
                <a:spcPts val="600"/>
              </a:spcAft>
              <a:buClr>
                <a:schemeClr val="dk1"/>
              </a:buClr>
              <a:buSzPts val="1100"/>
              <a:buFont typeface="Arial"/>
              <a:buNone/>
            </a:pPr>
            <a:r>
              <a:rPr b="1" lang="en" sz="2300">
                <a:latin typeface="Playwrite DE Grund"/>
                <a:ea typeface="Playwrite DE Grund"/>
                <a:cs typeface="Playwrite DE Grund"/>
                <a:sym typeface="Playwrite DE Grund"/>
              </a:rPr>
              <a:t>The Four Knowledge Lenses</a:t>
            </a:r>
            <a:endParaRPr>
              <a:latin typeface="Playwrite DE Grund"/>
              <a:ea typeface="Playwrite DE Grund"/>
              <a:cs typeface="Playwrite DE Grund"/>
              <a:sym typeface="Playwrite DE Grund"/>
            </a:endParaRPr>
          </a:p>
        </p:txBody>
      </p:sp>
      <p:sp>
        <p:nvSpPr>
          <p:cNvPr id="104" name="Google Shape;104;p2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2400"/>
              </a:spcBef>
              <a:spcAft>
                <a:spcPts val="0"/>
              </a:spcAft>
              <a:buClr>
                <a:schemeClr val="dk1"/>
              </a:buClr>
              <a:buSzPts val="1100"/>
              <a:buFont typeface="Arial"/>
              <a:buNone/>
            </a:pPr>
            <a:r>
              <a:t/>
            </a:r>
            <a:endParaRPr b="1" sz="2300">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Clr>
                <a:schemeClr val="dk1"/>
              </a:buClr>
              <a:buSzPts val="1100"/>
              <a:buFont typeface="Arial"/>
              <a:buNone/>
            </a:pPr>
            <a:r>
              <a:rPr lang="en">
                <a:solidFill>
                  <a:schemeClr val="dk1"/>
                </a:solidFill>
                <a:latin typeface="Playwrite DE Grund"/>
                <a:ea typeface="Playwrite DE Grund"/>
                <a:cs typeface="Playwrite DE Grund"/>
                <a:sym typeface="Playwrite DE Grund"/>
              </a:rPr>
              <a:t>Children learn through four key areas:</a:t>
            </a:r>
            <a:endParaRPr>
              <a:solidFill>
                <a:schemeClr val="dk1"/>
              </a:solidFill>
              <a:latin typeface="Playwrite DE Grund"/>
              <a:ea typeface="Playwrite DE Grund"/>
              <a:cs typeface="Playwrite DE Grund"/>
              <a:sym typeface="Playwrite DE Grund"/>
            </a:endParaRPr>
          </a:p>
          <a:p>
            <a:pPr indent="-342900" lvl="0" marL="457200" rtl="0" algn="l">
              <a:spcBef>
                <a:spcPts val="1200"/>
              </a:spcBef>
              <a:spcAft>
                <a:spcPts val="0"/>
              </a:spcAft>
              <a:buClr>
                <a:schemeClr val="dk1"/>
              </a:buClr>
              <a:buSzPts val="1800"/>
              <a:buChar char="●"/>
            </a:pPr>
            <a:r>
              <a:rPr b="1" lang="en">
                <a:solidFill>
                  <a:schemeClr val="dk1"/>
                </a:solidFill>
                <a:latin typeface="Playwrite DE Grund"/>
                <a:ea typeface="Playwrite DE Grund"/>
                <a:cs typeface="Playwrite DE Grund"/>
                <a:sym typeface="Playwrite DE Grund"/>
              </a:rPr>
              <a:t>Hear</a:t>
            </a:r>
            <a:r>
              <a:rPr lang="en">
                <a:solidFill>
                  <a:schemeClr val="dk1"/>
                </a:solidFill>
                <a:latin typeface="Playwrite DE Grund"/>
                <a:ea typeface="Playwrite DE Grund"/>
                <a:cs typeface="Playwrite DE Grund"/>
                <a:sym typeface="Playwrite DE Grund"/>
              </a:rPr>
              <a:t> – listening to Scripture </a:t>
            </a:r>
            <a:endParaRPr>
              <a:solidFill>
                <a:schemeClr val="dk1"/>
              </a:solidFill>
              <a:latin typeface="Playwrite DE Grund"/>
              <a:ea typeface="Playwrite DE Grund"/>
              <a:cs typeface="Playwrite DE Grund"/>
              <a:sym typeface="Playwrite DE Grund"/>
            </a:endParaRPr>
          </a:p>
          <a:p>
            <a:pPr indent="-342900" lvl="0" marL="457200" rtl="0" algn="l">
              <a:spcBef>
                <a:spcPts val="0"/>
              </a:spcBef>
              <a:spcAft>
                <a:spcPts val="0"/>
              </a:spcAft>
              <a:buClr>
                <a:schemeClr val="dk1"/>
              </a:buClr>
              <a:buSzPts val="1800"/>
              <a:buChar char="●"/>
            </a:pPr>
            <a:r>
              <a:rPr b="1" lang="en">
                <a:solidFill>
                  <a:schemeClr val="dk1"/>
                </a:solidFill>
                <a:latin typeface="Playwrite DE Grund"/>
                <a:ea typeface="Playwrite DE Grund"/>
                <a:cs typeface="Playwrite DE Grund"/>
                <a:sym typeface="Playwrite DE Grund"/>
              </a:rPr>
              <a:t>Believe</a:t>
            </a:r>
            <a:r>
              <a:rPr lang="en">
                <a:solidFill>
                  <a:schemeClr val="dk1"/>
                </a:solidFill>
                <a:latin typeface="Playwrite DE Grund"/>
                <a:ea typeface="Playwrite DE Grund"/>
                <a:cs typeface="Playwrite DE Grund"/>
                <a:sym typeface="Playwrite DE Grund"/>
              </a:rPr>
              <a:t> – understanding Catholic beliefs</a:t>
            </a:r>
            <a:endParaRPr>
              <a:solidFill>
                <a:schemeClr val="dk1"/>
              </a:solidFill>
              <a:latin typeface="Playwrite DE Grund"/>
              <a:ea typeface="Playwrite DE Grund"/>
              <a:cs typeface="Playwrite DE Grund"/>
              <a:sym typeface="Playwrite DE Grund"/>
            </a:endParaRPr>
          </a:p>
          <a:p>
            <a:pPr indent="-342900" lvl="0" marL="457200" rtl="0" algn="l">
              <a:spcBef>
                <a:spcPts val="0"/>
              </a:spcBef>
              <a:spcAft>
                <a:spcPts val="0"/>
              </a:spcAft>
              <a:buClr>
                <a:schemeClr val="dk1"/>
              </a:buClr>
              <a:buSzPts val="1800"/>
              <a:buChar char="●"/>
            </a:pPr>
            <a:r>
              <a:rPr b="1" lang="en">
                <a:solidFill>
                  <a:schemeClr val="dk1"/>
                </a:solidFill>
                <a:latin typeface="Playwrite DE Grund"/>
                <a:ea typeface="Playwrite DE Grund"/>
                <a:cs typeface="Playwrite DE Grund"/>
                <a:sym typeface="Playwrite DE Grund"/>
              </a:rPr>
              <a:t>Celebrate</a:t>
            </a:r>
            <a:r>
              <a:rPr lang="en">
                <a:solidFill>
                  <a:schemeClr val="dk1"/>
                </a:solidFill>
                <a:latin typeface="Playwrite DE Grund"/>
                <a:ea typeface="Playwrite DE Grund"/>
                <a:cs typeface="Playwrite DE Grund"/>
                <a:sym typeface="Playwrite DE Grund"/>
              </a:rPr>
              <a:t> – exploring prayer and liturgy</a:t>
            </a:r>
            <a:endParaRPr>
              <a:solidFill>
                <a:schemeClr val="dk1"/>
              </a:solidFill>
              <a:latin typeface="Playwrite DE Grund"/>
              <a:ea typeface="Playwrite DE Grund"/>
              <a:cs typeface="Playwrite DE Grund"/>
              <a:sym typeface="Playwrite DE Grund"/>
            </a:endParaRPr>
          </a:p>
          <a:p>
            <a:pPr indent="-342900" lvl="0" marL="457200" rtl="0" algn="l">
              <a:spcBef>
                <a:spcPts val="0"/>
              </a:spcBef>
              <a:spcAft>
                <a:spcPts val="0"/>
              </a:spcAft>
              <a:buClr>
                <a:schemeClr val="dk1"/>
              </a:buClr>
              <a:buSzPts val="1800"/>
              <a:buChar char="●"/>
            </a:pPr>
            <a:r>
              <a:rPr b="1" lang="en">
                <a:solidFill>
                  <a:schemeClr val="dk1"/>
                </a:solidFill>
                <a:latin typeface="Playwrite DE Grund"/>
                <a:ea typeface="Playwrite DE Grund"/>
                <a:cs typeface="Playwrite DE Grund"/>
                <a:sym typeface="Playwrite DE Grund"/>
              </a:rPr>
              <a:t>Live</a:t>
            </a:r>
            <a:r>
              <a:rPr lang="en">
                <a:solidFill>
                  <a:schemeClr val="dk1"/>
                </a:solidFill>
                <a:latin typeface="Playwrite DE Grund"/>
                <a:ea typeface="Playwrite DE Grund"/>
                <a:cs typeface="Playwrite DE Grund"/>
                <a:sym typeface="Playwrite DE Grund"/>
              </a:rPr>
              <a:t> – applying faith to everyday life</a:t>
            </a:r>
            <a:endParaRPr>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1"/>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1700">
                <a:latin typeface="Playwrite NG Modern"/>
                <a:ea typeface="Playwrite NG Modern"/>
                <a:cs typeface="Playwrite NG Modern"/>
                <a:sym typeface="Playwrite NG Modern"/>
              </a:rPr>
              <a:t>EYFS</a:t>
            </a:r>
            <a:endParaRPr>
              <a:latin typeface="Playwrite NG Modern"/>
              <a:ea typeface="Playwrite NG Modern"/>
              <a:cs typeface="Playwrite NG Modern"/>
              <a:sym typeface="Playwrite NG Modern"/>
            </a:endParaRPr>
          </a:p>
        </p:txBody>
      </p:sp>
      <p:sp>
        <p:nvSpPr>
          <p:cNvPr id="110" name="Google Shape;110;p21"/>
          <p:cNvSpPr txBox="1"/>
          <p:nvPr>
            <p:ph idx="1" type="body"/>
          </p:nvPr>
        </p:nvSpPr>
        <p:spPr>
          <a:xfrm>
            <a:off x="655850" y="826650"/>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1300">
                <a:solidFill>
                  <a:schemeClr val="dk1"/>
                </a:solidFill>
                <a:latin typeface="Playwrite DE Grund"/>
                <a:ea typeface="Playwrite DE Grund"/>
                <a:cs typeface="Playwrite DE Grund"/>
                <a:sym typeface="Playwrite DE Grund"/>
              </a:rPr>
              <a:t>Children begin to:</a:t>
            </a:r>
            <a:endParaRPr sz="1300">
              <a:solidFill>
                <a:schemeClr val="dk1"/>
              </a:solidFill>
              <a:latin typeface="Playwrite DE Grund"/>
              <a:ea typeface="Playwrite DE Grund"/>
              <a:cs typeface="Playwrite DE Grund"/>
              <a:sym typeface="Playwrite DE Grund"/>
            </a:endParaRPr>
          </a:p>
          <a:p>
            <a:pPr indent="-311150" lvl="0" marL="457200" rtl="0" algn="l">
              <a:spcBef>
                <a:spcPts val="120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Learn that God loves every person</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Hear simple Bible stories</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Join in prayer, songs and celebrations</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Recognise that the Church is a special community</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Talk about kindness, love and caring for others</a:t>
            </a:r>
            <a:endParaRPr sz="13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111" name="Google Shape;111;p21"/>
          <p:cNvPicPr preferRelativeResize="0"/>
          <p:nvPr/>
        </p:nvPicPr>
        <p:blipFill>
          <a:blip r:embed="rId3">
            <a:alphaModFix/>
          </a:blip>
          <a:stretch>
            <a:fillRect/>
          </a:stretch>
        </p:blipFill>
        <p:spPr>
          <a:xfrm>
            <a:off x="946375" y="2738525"/>
            <a:ext cx="7063074" cy="21287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22"/>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1700">
                <a:latin typeface="Playwrite DE Grund"/>
                <a:ea typeface="Playwrite DE Grund"/>
                <a:cs typeface="Playwrite DE Grund"/>
                <a:sym typeface="Playwrite DE Grund"/>
              </a:rPr>
              <a:t>Year 1- how people know about God</a:t>
            </a:r>
            <a:endParaRPr>
              <a:latin typeface="Playwrite DE Grund"/>
              <a:ea typeface="Playwrite DE Grund"/>
              <a:cs typeface="Playwrite DE Grund"/>
              <a:sym typeface="Playwrite DE Grund"/>
            </a:endParaRPr>
          </a:p>
        </p:txBody>
      </p:sp>
      <p:sp>
        <p:nvSpPr>
          <p:cNvPr id="117" name="Google Shape;117;p22"/>
          <p:cNvSpPr txBox="1"/>
          <p:nvPr>
            <p:ph idx="1" type="body"/>
          </p:nvPr>
        </p:nvSpPr>
        <p:spPr>
          <a:xfrm>
            <a:off x="348625" y="91252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1400">
                <a:solidFill>
                  <a:schemeClr val="dk1"/>
                </a:solidFill>
                <a:latin typeface="Playwrite DE Grund"/>
                <a:ea typeface="Playwrite DE Grund"/>
                <a:cs typeface="Playwrite DE Grund"/>
                <a:sym typeface="Playwrite DE Grund"/>
              </a:rPr>
              <a:t>Children learn:</a:t>
            </a:r>
            <a:endParaRPr sz="1400">
              <a:solidFill>
                <a:schemeClr val="dk1"/>
              </a:solidFill>
              <a:latin typeface="Playwrite DE Grund"/>
              <a:ea typeface="Playwrite DE Grund"/>
              <a:cs typeface="Playwrite DE Grund"/>
              <a:sym typeface="Playwrite DE Grund"/>
            </a:endParaRPr>
          </a:p>
          <a:p>
            <a:pPr indent="-317500" lvl="0" marL="457200" rtl="0" algn="l">
              <a:spcBef>
                <a:spcPts val="1200"/>
              </a:spcBef>
              <a:spcAft>
                <a:spcPts val="0"/>
              </a:spcAft>
              <a:buClr>
                <a:schemeClr val="dk1"/>
              </a:buClr>
              <a:buSzPts val="1400"/>
              <a:buFont typeface="Playwrite DE Grund"/>
              <a:buChar char="●"/>
            </a:pPr>
            <a:r>
              <a:rPr lang="en" sz="1400">
                <a:solidFill>
                  <a:schemeClr val="dk1"/>
                </a:solidFill>
                <a:latin typeface="Playwrite DE Grund"/>
                <a:ea typeface="Playwrite DE Grund"/>
                <a:cs typeface="Playwrite DE Grund"/>
                <a:sym typeface="Playwrite DE Grund"/>
              </a:rPr>
              <a:t>God created the world and cares for creation</a:t>
            </a:r>
            <a:endParaRPr sz="1400">
              <a:solidFill>
                <a:schemeClr val="dk1"/>
              </a:solidFill>
              <a:latin typeface="Playwrite DE Grund"/>
              <a:ea typeface="Playwrite DE Grund"/>
              <a:cs typeface="Playwrite DE Grund"/>
              <a:sym typeface="Playwrite DE Grund"/>
            </a:endParaRPr>
          </a:p>
          <a:p>
            <a:pPr indent="-317500" lvl="0" marL="457200" rtl="0" algn="l">
              <a:spcBef>
                <a:spcPts val="0"/>
              </a:spcBef>
              <a:spcAft>
                <a:spcPts val="0"/>
              </a:spcAft>
              <a:buClr>
                <a:schemeClr val="dk1"/>
              </a:buClr>
              <a:buSzPts val="1400"/>
              <a:buFont typeface="Playwrite DE Grund"/>
              <a:buChar char="●"/>
            </a:pPr>
            <a:r>
              <a:rPr lang="en" sz="1400">
                <a:solidFill>
                  <a:schemeClr val="dk1"/>
                </a:solidFill>
                <a:latin typeface="Playwrite DE Grund"/>
                <a:ea typeface="Playwrite DE Grund"/>
                <a:cs typeface="Playwrite DE Grund"/>
                <a:sym typeface="Playwrite DE Grund"/>
              </a:rPr>
              <a:t>Jesus is God’s Son and teaches us how to love</a:t>
            </a:r>
            <a:endParaRPr sz="1400">
              <a:solidFill>
                <a:schemeClr val="dk1"/>
              </a:solidFill>
              <a:latin typeface="Playwrite DE Grund"/>
              <a:ea typeface="Playwrite DE Grund"/>
              <a:cs typeface="Playwrite DE Grund"/>
              <a:sym typeface="Playwrite DE Grund"/>
            </a:endParaRPr>
          </a:p>
          <a:p>
            <a:pPr indent="-317500" lvl="0" marL="457200" rtl="0" algn="l">
              <a:spcBef>
                <a:spcPts val="0"/>
              </a:spcBef>
              <a:spcAft>
                <a:spcPts val="0"/>
              </a:spcAft>
              <a:buClr>
                <a:schemeClr val="dk1"/>
              </a:buClr>
              <a:buSzPts val="1400"/>
              <a:buFont typeface="Playwrite DE Grund"/>
              <a:buChar char="●"/>
            </a:pPr>
            <a:r>
              <a:rPr lang="en" sz="1400">
                <a:solidFill>
                  <a:schemeClr val="dk1"/>
                </a:solidFill>
                <a:latin typeface="Playwrite DE Grund"/>
                <a:ea typeface="Playwrite DE Grund"/>
                <a:cs typeface="Playwrite DE Grund"/>
                <a:sym typeface="Playwrite DE Grund"/>
              </a:rPr>
              <a:t>The meaning of Advent and Christmas</a:t>
            </a:r>
            <a:endParaRPr sz="1400">
              <a:solidFill>
                <a:schemeClr val="dk1"/>
              </a:solidFill>
              <a:latin typeface="Playwrite DE Grund"/>
              <a:ea typeface="Playwrite DE Grund"/>
              <a:cs typeface="Playwrite DE Grund"/>
              <a:sym typeface="Playwrite DE Grund"/>
            </a:endParaRPr>
          </a:p>
          <a:p>
            <a:pPr indent="-317500" lvl="0" marL="457200" rtl="0" algn="l">
              <a:spcBef>
                <a:spcPts val="0"/>
              </a:spcBef>
              <a:spcAft>
                <a:spcPts val="0"/>
              </a:spcAft>
              <a:buClr>
                <a:schemeClr val="dk1"/>
              </a:buClr>
              <a:buSzPts val="1400"/>
              <a:buFont typeface="Playwrite DE Grund"/>
              <a:buChar char="●"/>
            </a:pPr>
            <a:r>
              <a:rPr lang="en" sz="1400">
                <a:solidFill>
                  <a:schemeClr val="dk1"/>
                </a:solidFill>
                <a:latin typeface="Playwrite DE Grund"/>
                <a:ea typeface="Playwrite DE Grund"/>
                <a:cs typeface="Playwrite DE Grund"/>
                <a:sym typeface="Playwrite DE Grund"/>
              </a:rPr>
              <a:t>Simple Gospel stories, such as Pentecost and the Annunciation </a:t>
            </a:r>
            <a:endParaRPr sz="1400">
              <a:solidFill>
                <a:schemeClr val="dk1"/>
              </a:solidFill>
              <a:latin typeface="Playwrite DE Grund"/>
              <a:ea typeface="Playwrite DE Grund"/>
              <a:cs typeface="Playwrite DE Grund"/>
              <a:sym typeface="Playwrite DE Grund"/>
            </a:endParaRPr>
          </a:p>
          <a:p>
            <a:pPr indent="-317500" lvl="0" marL="457200" rtl="0" algn="l">
              <a:spcBef>
                <a:spcPts val="0"/>
              </a:spcBef>
              <a:spcAft>
                <a:spcPts val="0"/>
              </a:spcAft>
              <a:buClr>
                <a:schemeClr val="dk1"/>
              </a:buClr>
              <a:buSzPts val="1400"/>
              <a:buFont typeface="Playwrite DE Grund"/>
              <a:buChar char="●"/>
            </a:pPr>
            <a:r>
              <a:rPr lang="en" sz="1400">
                <a:solidFill>
                  <a:schemeClr val="dk1"/>
                </a:solidFill>
                <a:latin typeface="Playwrite DE Grund"/>
                <a:ea typeface="Playwrite DE Grund"/>
                <a:cs typeface="Playwrite DE Grund"/>
                <a:sym typeface="Playwrite DE Grund"/>
              </a:rPr>
              <a:t>How Christians pray and celebrate together</a:t>
            </a:r>
            <a:endParaRPr sz="14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118" name="Google Shape;118;p22"/>
          <p:cNvPicPr preferRelativeResize="0"/>
          <p:nvPr/>
        </p:nvPicPr>
        <p:blipFill>
          <a:blip r:embed="rId3">
            <a:alphaModFix/>
          </a:blip>
          <a:stretch>
            <a:fillRect/>
          </a:stretch>
        </p:blipFill>
        <p:spPr>
          <a:xfrm>
            <a:off x="441400" y="2964975"/>
            <a:ext cx="8261175" cy="19917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3"/>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1700">
                <a:latin typeface="Playwrite DE Grund"/>
                <a:ea typeface="Playwrite DE Grund"/>
                <a:cs typeface="Playwrite DE Grund"/>
                <a:sym typeface="Playwrite DE Grund"/>
              </a:rPr>
              <a:t>Year 2</a:t>
            </a:r>
            <a:r>
              <a:rPr b="1" lang="en" sz="1700"/>
              <a:t> - </a:t>
            </a:r>
            <a:r>
              <a:rPr b="1" lang="en" sz="1700">
                <a:latin typeface="Playwrite DE Grund"/>
                <a:ea typeface="Playwrite DE Grund"/>
                <a:cs typeface="Playwrite DE Grund"/>
                <a:sym typeface="Playwrite DE Grund"/>
              </a:rPr>
              <a:t>Baptism </a:t>
            </a:r>
            <a:endParaRPr>
              <a:latin typeface="Playwrite DE Grund"/>
              <a:ea typeface="Playwrite DE Grund"/>
              <a:cs typeface="Playwrite DE Grund"/>
              <a:sym typeface="Playwrite DE Grund"/>
            </a:endParaRPr>
          </a:p>
        </p:txBody>
      </p:sp>
      <p:sp>
        <p:nvSpPr>
          <p:cNvPr id="124" name="Google Shape;124;p2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1300">
                <a:solidFill>
                  <a:schemeClr val="dk1"/>
                </a:solidFill>
                <a:latin typeface="Playwrite DE Grund"/>
                <a:ea typeface="Playwrite DE Grund"/>
                <a:cs typeface="Playwrite DE Grund"/>
                <a:sym typeface="Playwrite DE Grund"/>
              </a:rPr>
              <a:t>Children explore:</a:t>
            </a:r>
            <a:endParaRPr sz="1300">
              <a:solidFill>
                <a:schemeClr val="dk1"/>
              </a:solidFill>
              <a:latin typeface="Playwrite DE Grund"/>
              <a:ea typeface="Playwrite DE Grund"/>
              <a:cs typeface="Playwrite DE Grund"/>
              <a:sym typeface="Playwrite DE Grund"/>
            </a:endParaRPr>
          </a:p>
          <a:p>
            <a:pPr indent="-311150" lvl="0" marL="457200" rtl="0" algn="l">
              <a:spcBef>
                <a:spcPts val="120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The promises God makes with His people</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The life and miracles of Jesus</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Forgiveness, reconciliation and mercy</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The Mass and sacraments in greater depth</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Respect for people of different faiths</a:t>
            </a:r>
            <a:endParaRPr sz="13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125" name="Google Shape;125;p23"/>
          <p:cNvPicPr preferRelativeResize="0"/>
          <p:nvPr/>
        </p:nvPicPr>
        <p:blipFill>
          <a:blip r:embed="rId3">
            <a:alphaModFix/>
          </a:blip>
          <a:stretch>
            <a:fillRect/>
          </a:stretch>
        </p:blipFill>
        <p:spPr>
          <a:xfrm>
            <a:off x="135750" y="3212900"/>
            <a:ext cx="8628476" cy="15440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SzPts val="990"/>
              <a:buNone/>
            </a:pPr>
            <a:r>
              <a:rPr lang="en" sz="2120">
                <a:latin typeface="Playwrite DE Grund"/>
                <a:ea typeface="Playwrite DE Grund"/>
                <a:cs typeface="Playwrite DE Grund"/>
                <a:sym typeface="Playwrite DE Grund"/>
              </a:rPr>
              <a:t>Year 3- Eucharist </a:t>
            </a:r>
            <a:endParaRPr sz="2120">
              <a:latin typeface="Playwrite DE Grund"/>
              <a:ea typeface="Playwrite DE Grund"/>
              <a:cs typeface="Playwrite DE Grund"/>
              <a:sym typeface="Playwrite DE Grund"/>
            </a:endParaRPr>
          </a:p>
        </p:txBody>
      </p:sp>
      <p:sp>
        <p:nvSpPr>
          <p:cNvPr id="131" name="Google Shape;131;p2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1300">
                <a:solidFill>
                  <a:schemeClr val="dk1"/>
                </a:solidFill>
                <a:latin typeface="Playwrite DE Grund"/>
                <a:ea typeface="Playwrite DE Grund"/>
                <a:cs typeface="Playwrite DE Grund"/>
                <a:sym typeface="Playwrite DE Grund"/>
              </a:rPr>
              <a:t>Children develop understanding of:</a:t>
            </a:r>
            <a:endParaRPr sz="1300">
              <a:solidFill>
                <a:schemeClr val="dk1"/>
              </a:solidFill>
              <a:latin typeface="Playwrite DE Grund"/>
              <a:ea typeface="Playwrite DE Grund"/>
              <a:cs typeface="Playwrite DE Grund"/>
              <a:sym typeface="Playwrite DE Grund"/>
            </a:endParaRPr>
          </a:p>
          <a:p>
            <a:pPr indent="-311150" lvl="0" marL="457200" rtl="0" algn="l">
              <a:spcBef>
                <a:spcPts val="120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The Bible as a collection of sacred books</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Jesus’ teachings and discipleship</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Lent, Holy Week and Easter in more detail</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The role of the Church after Pentecost</a:t>
            </a:r>
            <a:endParaRPr sz="1300">
              <a:solidFill>
                <a:schemeClr val="dk1"/>
              </a:solidFill>
              <a:latin typeface="Playwrite DE Grund"/>
              <a:ea typeface="Playwrite DE Grund"/>
              <a:cs typeface="Playwrite DE Grund"/>
              <a:sym typeface="Playwrite DE Grund"/>
            </a:endParaRPr>
          </a:p>
          <a:p>
            <a:pPr indent="-311150" lvl="0" marL="457200" rtl="0" algn="l">
              <a:spcBef>
                <a:spcPts val="0"/>
              </a:spcBef>
              <a:spcAft>
                <a:spcPts val="0"/>
              </a:spcAft>
              <a:buClr>
                <a:schemeClr val="dk1"/>
              </a:buClr>
              <a:buSzPts val="1300"/>
              <a:buFont typeface="Playwrite DE Grund"/>
              <a:buChar char="●"/>
            </a:pPr>
            <a:r>
              <a:rPr lang="en" sz="1300">
                <a:solidFill>
                  <a:schemeClr val="dk1"/>
                </a:solidFill>
                <a:latin typeface="Playwrite DE Grund"/>
                <a:ea typeface="Playwrite DE Grund"/>
                <a:cs typeface="Playwrite DE Grund"/>
                <a:sym typeface="Playwrite DE Grund"/>
              </a:rPr>
              <a:t>How faith influences choices and actions</a:t>
            </a:r>
            <a:endParaRPr sz="13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132" name="Google Shape;132;p24"/>
          <p:cNvPicPr preferRelativeResize="0"/>
          <p:nvPr/>
        </p:nvPicPr>
        <p:blipFill>
          <a:blip r:embed="rId3">
            <a:alphaModFix/>
          </a:blip>
          <a:stretch>
            <a:fillRect/>
          </a:stretch>
        </p:blipFill>
        <p:spPr>
          <a:xfrm>
            <a:off x="201425" y="3255825"/>
            <a:ext cx="8416826" cy="17058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1700">
                <a:latin typeface="Playwrite DE Grund"/>
                <a:ea typeface="Playwrite DE Grund"/>
                <a:cs typeface="Playwrite DE Grund"/>
                <a:sym typeface="Playwrite DE Grund"/>
              </a:rPr>
              <a:t>Year 4- Lives transformed by Faith </a:t>
            </a:r>
            <a:endParaRPr>
              <a:latin typeface="Playwrite DE Grund"/>
              <a:ea typeface="Playwrite DE Grund"/>
              <a:cs typeface="Playwrite DE Grund"/>
              <a:sym typeface="Playwrite DE Grund"/>
            </a:endParaRPr>
          </a:p>
        </p:txBody>
      </p:sp>
      <p:sp>
        <p:nvSpPr>
          <p:cNvPr id="138" name="Google Shape;138;p2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1200">
                <a:solidFill>
                  <a:schemeClr val="dk1"/>
                </a:solidFill>
                <a:latin typeface="Playwrite DE Grund"/>
                <a:ea typeface="Playwrite DE Grund"/>
                <a:cs typeface="Playwrite DE Grund"/>
                <a:sym typeface="Playwrite DE Grund"/>
              </a:rPr>
              <a:t>Children investigate:</a:t>
            </a:r>
            <a:endParaRPr sz="1200">
              <a:solidFill>
                <a:schemeClr val="dk1"/>
              </a:solidFill>
              <a:latin typeface="Playwrite DE Grund"/>
              <a:ea typeface="Playwrite DE Grund"/>
              <a:cs typeface="Playwrite DE Grund"/>
              <a:sym typeface="Playwrite DE Grund"/>
            </a:endParaRPr>
          </a:p>
          <a:p>
            <a:pPr indent="-304800" lvl="0" marL="457200" rtl="0" algn="l">
              <a:spcBef>
                <a:spcPts val="1200"/>
              </a:spcBef>
              <a:spcAft>
                <a:spcPts val="0"/>
              </a:spcAft>
              <a:buClr>
                <a:schemeClr val="dk1"/>
              </a:buClr>
              <a:buSzPts val="1200"/>
              <a:buFont typeface="Playwrite DE Grund"/>
              <a:buChar char="●"/>
            </a:pPr>
            <a:r>
              <a:rPr lang="en" sz="1200">
                <a:solidFill>
                  <a:schemeClr val="dk1"/>
                </a:solidFill>
                <a:latin typeface="Playwrite DE Grund"/>
                <a:ea typeface="Playwrite DE Grund"/>
                <a:cs typeface="Playwrite DE Grund"/>
                <a:sym typeface="Playwrite DE Grund"/>
              </a:rPr>
              <a:t>The Kingdom of God in Jesus’ teaching</a:t>
            </a:r>
            <a:endParaRPr sz="1200">
              <a:solidFill>
                <a:schemeClr val="dk1"/>
              </a:solidFill>
              <a:latin typeface="Playwrite DE Grund"/>
              <a:ea typeface="Playwrite DE Grund"/>
              <a:cs typeface="Playwrite DE Grund"/>
              <a:sym typeface="Playwrite DE Grund"/>
            </a:endParaRPr>
          </a:p>
          <a:p>
            <a:pPr indent="-304800" lvl="0" marL="457200" rtl="0" algn="l">
              <a:spcBef>
                <a:spcPts val="0"/>
              </a:spcBef>
              <a:spcAft>
                <a:spcPts val="0"/>
              </a:spcAft>
              <a:buClr>
                <a:schemeClr val="dk1"/>
              </a:buClr>
              <a:buSzPts val="1200"/>
              <a:buFont typeface="Playwrite DE Grund"/>
              <a:buChar char="●"/>
            </a:pPr>
            <a:r>
              <a:rPr lang="en" sz="1200">
                <a:solidFill>
                  <a:schemeClr val="dk1"/>
                </a:solidFill>
                <a:latin typeface="Playwrite DE Grund"/>
                <a:ea typeface="Playwrite DE Grund"/>
                <a:cs typeface="Playwrite DE Grund"/>
                <a:sym typeface="Playwrite DE Grund"/>
              </a:rPr>
              <a:t>The connection between Scripture and Catholic tradition</a:t>
            </a:r>
            <a:endParaRPr sz="1200">
              <a:solidFill>
                <a:schemeClr val="dk1"/>
              </a:solidFill>
              <a:latin typeface="Playwrite DE Grund"/>
              <a:ea typeface="Playwrite DE Grund"/>
              <a:cs typeface="Playwrite DE Grund"/>
              <a:sym typeface="Playwrite DE Grund"/>
            </a:endParaRPr>
          </a:p>
          <a:p>
            <a:pPr indent="-304800" lvl="0" marL="457200" rtl="0" algn="l">
              <a:spcBef>
                <a:spcPts val="0"/>
              </a:spcBef>
              <a:spcAft>
                <a:spcPts val="0"/>
              </a:spcAft>
              <a:buClr>
                <a:schemeClr val="dk1"/>
              </a:buClr>
              <a:buSzPts val="1200"/>
              <a:buFont typeface="Playwrite DE Grund"/>
              <a:buChar char="●"/>
            </a:pPr>
            <a:r>
              <a:rPr lang="en" sz="1200">
                <a:solidFill>
                  <a:schemeClr val="dk1"/>
                </a:solidFill>
                <a:latin typeface="Playwrite DE Grund"/>
                <a:ea typeface="Playwrite DE Grund"/>
                <a:cs typeface="Playwrite DE Grund"/>
                <a:sym typeface="Playwrite DE Grund"/>
              </a:rPr>
              <a:t>Saints as examples of faith in action focusing on Saint Peter as the foundation of the Church. </a:t>
            </a:r>
            <a:endParaRPr sz="1200">
              <a:solidFill>
                <a:schemeClr val="dk1"/>
              </a:solidFill>
              <a:latin typeface="Playwrite DE Grund"/>
              <a:ea typeface="Playwrite DE Grund"/>
              <a:cs typeface="Playwrite DE Grund"/>
              <a:sym typeface="Playwrite DE Grund"/>
            </a:endParaRPr>
          </a:p>
          <a:p>
            <a:pPr indent="-304800" lvl="0" marL="457200" rtl="0" algn="l">
              <a:spcBef>
                <a:spcPts val="0"/>
              </a:spcBef>
              <a:spcAft>
                <a:spcPts val="0"/>
              </a:spcAft>
              <a:buClr>
                <a:schemeClr val="dk1"/>
              </a:buClr>
              <a:buSzPts val="1200"/>
              <a:buFont typeface="Playwrite DE Grund"/>
              <a:buChar char="●"/>
            </a:pPr>
            <a:r>
              <a:rPr lang="en" sz="1200">
                <a:solidFill>
                  <a:schemeClr val="dk1"/>
                </a:solidFill>
                <a:latin typeface="Playwrite DE Grund"/>
                <a:ea typeface="Playwrite DE Grund"/>
                <a:cs typeface="Playwrite DE Grund"/>
                <a:sym typeface="Playwrite DE Grund"/>
              </a:rPr>
              <a:t>Themes of forgiveness and reconciliation</a:t>
            </a:r>
            <a:endParaRPr sz="1200">
              <a:solidFill>
                <a:schemeClr val="dk1"/>
              </a:solidFill>
              <a:latin typeface="Playwrite DE Grund"/>
              <a:ea typeface="Playwrite DE Grund"/>
              <a:cs typeface="Playwrite DE Grund"/>
              <a:sym typeface="Playwrite DE Grund"/>
            </a:endParaRPr>
          </a:p>
          <a:p>
            <a:pPr indent="-304800" lvl="0" marL="457200" rtl="0" algn="l">
              <a:spcBef>
                <a:spcPts val="0"/>
              </a:spcBef>
              <a:spcAft>
                <a:spcPts val="0"/>
              </a:spcAft>
              <a:buClr>
                <a:schemeClr val="dk1"/>
              </a:buClr>
              <a:buSzPts val="1200"/>
              <a:buFont typeface="Playwrite DE Grund"/>
              <a:buChar char="●"/>
            </a:pPr>
            <a:r>
              <a:rPr lang="en" sz="1200">
                <a:solidFill>
                  <a:schemeClr val="dk1"/>
                </a:solidFill>
                <a:latin typeface="Playwrite DE Grund"/>
                <a:ea typeface="Playwrite DE Grund"/>
                <a:cs typeface="Playwrite DE Grund"/>
                <a:sym typeface="Playwrite DE Grund"/>
              </a:rPr>
              <a:t>Justice, compassion and Catholic Social Teaching</a:t>
            </a:r>
            <a:endParaRPr sz="12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139" name="Google Shape;139;p25"/>
          <p:cNvPicPr preferRelativeResize="0"/>
          <p:nvPr/>
        </p:nvPicPr>
        <p:blipFill>
          <a:blip r:embed="rId3">
            <a:alphaModFix/>
          </a:blip>
          <a:stretch>
            <a:fillRect/>
          </a:stretch>
        </p:blipFill>
        <p:spPr>
          <a:xfrm>
            <a:off x="260550" y="2699475"/>
            <a:ext cx="8398152" cy="16004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1700">
                <a:latin typeface="Playwrite DE Grund"/>
                <a:ea typeface="Playwrite DE Grund"/>
                <a:cs typeface="Playwrite DE Grund"/>
                <a:sym typeface="Playwrite DE Grund"/>
              </a:rPr>
              <a:t>Year 5 - Significance of the Old Testament in understanding Jesus.</a:t>
            </a:r>
            <a:endParaRPr>
              <a:latin typeface="Playwrite DE Grund"/>
              <a:ea typeface="Playwrite DE Grund"/>
              <a:cs typeface="Playwrite DE Grund"/>
              <a:sym typeface="Playwrite DE Grund"/>
            </a:endParaRPr>
          </a:p>
        </p:txBody>
      </p:sp>
      <p:sp>
        <p:nvSpPr>
          <p:cNvPr id="145" name="Google Shape;145;p2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1100">
                <a:solidFill>
                  <a:schemeClr val="dk1"/>
                </a:solidFill>
                <a:latin typeface="Playwrite DE Grund"/>
                <a:ea typeface="Playwrite DE Grund"/>
                <a:cs typeface="Playwrite DE Grund"/>
                <a:sym typeface="Playwrite DE Grund"/>
              </a:rPr>
              <a:t>Children deepen knowledge of:</a:t>
            </a:r>
            <a:endParaRPr sz="1100">
              <a:solidFill>
                <a:schemeClr val="dk1"/>
              </a:solidFill>
              <a:latin typeface="Playwrite DE Grund"/>
              <a:ea typeface="Playwrite DE Grund"/>
              <a:cs typeface="Playwrite DE Grund"/>
              <a:sym typeface="Playwrite DE Grund"/>
            </a:endParaRPr>
          </a:p>
          <a:p>
            <a:pPr indent="-298450" lvl="0" marL="457200" rtl="0" algn="l">
              <a:spcBef>
                <a:spcPts val="120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Covenant and salvation history</a:t>
            </a:r>
            <a:endParaRPr sz="1100">
              <a:solidFill>
                <a:schemeClr val="dk1"/>
              </a:solidFill>
              <a:latin typeface="Playwrite DE Grund"/>
              <a:ea typeface="Playwrite DE Grund"/>
              <a:cs typeface="Playwrite DE Grund"/>
              <a:sym typeface="Playwrite DE Grund"/>
            </a:endParaRPr>
          </a:p>
          <a:p>
            <a:pPr indent="-298450" lvl="0" marL="457200" rtl="0" algn="l">
              <a:spcBef>
                <a:spcPts val="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The mission of the Church in the modern world</a:t>
            </a:r>
            <a:endParaRPr sz="1100">
              <a:solidFill>
                <a:schemeClr val="dk1"/>
              </a:solidFill>
              <a:latin typeface="Playwrite DE Grund"/>
              <a:ea typeface="Playwrite DE Grund"/>
              <a:cs typeface="Playwrite DE Grund"/>
              <a:sym typeface="Playwrite DE Grund"/>
            </a:endParaRPr>
          </a:p>
          <a:p>
            <a:pPr indent="-298450" lvl="0" marL="457200" rtl="0" algn="l">
              <a:spcBef>
                <a:spcPts val="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The dignity of every human person</a:t>
            </a:r>
            <a:endParaRPr sz="1100">
              <a:solidFill>
                <a:schemeClr val="dk1"/>
              </a:solidFill>
              <a:latin typeface="Playwrite DE Grund"/>
              <a:ea typeface="Playwrite DE Grund"/>
              <a:cs typeface="Playwrite DE Grund"/>
              <a:sym typeface="Playwrite DE Grund"/>
            </a:endParaRPr>
          </a:p>
          <a:p>
            <a:pPr indent="-298450" lvl="0" marL="457200" rtl="0" algn="l">
              <a:spcBef>
                <a:spcPts val="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The meaning of sacrifice and service</a:t>
            </a:r>
            <a:endParaRPr sz="1100">
              <a:solidFill>
                <a:schemeClr val="dk1"/>
              </a:solidFill>
              <a:latin typeface="Playwrite DE Grund"/>
              <a:ea typeface="Playwrite DE Grund"/>
              <a:cs typeface="Playwrite DE Grund"/>
              <a:sym typeface="Playwrite DE Grund"/>
            </a:endParaRPr>
          </a:p>
          <a:p>
            <a:pPr indent="-298450" lvl="0" marL="457200" rtl="0" algn="l">
              <a:spcBef>
                <a:spcPts val="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Dialogue with other religions and worldviews</a:t>
            </a:r>
            <a:endParaRPr sz="11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146" name="Google Shape;146;p26"/>
          <p:cNvPicPr preferRelativeResize="0"/>
          <p:nvPr/>
        </p:nvPicPr>
        <p:blipFill>
          <a:blip r:embed="rId3">
            <a:alphaModFix/>
          </a:blip>
          <a:stretch>
            <a:fillRect/>
          </a:stretch>
        </p:blipFill>
        <p:spPr>
          <a:xfrm>
            <a:off x="199125" y="2843975"/>
            <a:ext cx="8468549" cy="16462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Playwrite DE Grund"/>
                <a:ea typeface="Playwrite DE Grund"/>
                <a:cs typeface="Playwrite DE Grund"/>
                <a:sym typeface="Playwrite DE Grund"/>
              </a:rPr>
              <a:t>Year 6 - The Gospel of John</a:t>
            </a:r>
            <a:endParaRPr>
              <a:latin typeface="Playwrite DE Grund"/>
              <a:ea typeface="Playwrite DE Grund"/>
              <a:cs typeface="Playwrite DE Grund"/>
              <a:sym typeface="Playwrite DE Grund"/>
            </a:endParaRPr>
          </a:p>
        </p:txBody>
      </p:sp>
      <p:sp>
        <p:nvSpPr>
          <p:cNvPr id="152" name="Google Shape;152;p2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 sz="1100">
                <a:solidFill>
                  <a:schemeClr val="dk1"/>
                </a:solidFill>
                <a:latin typeface="Playwrite DE Grund"/>
                <a:ea typeface="Playwrite DE Grund"/>
                <a:cs typeface="Playwrite DE Grund"/>
                <a:sym typeface="Playwrite DE Grund"/>
              </a:rPr>
              <a:t>Children are encouraged to:</a:t>
            </a:r>
            <a:endParaRPr sz="1100">
              <a:solidFill>
                <a:schemeClr val="dk1"/>
              </a:solidFill>
              <a:latin typeface="Playwrite DE Grund"/>
              <a:ea typeface="Playwrite DE Grund"/>
              <a:cs typeface="Playwrite DE Grund"/>
              <a:sym typeface="Playwrite DE Grund"/>
            </a:endParaRPr>
          </a:p>
          <a:p>
            <a:pPr indent="-298450" lvl="0" marL="457200" rtl="0" algn="l">
              <a:spcBef>
                <a:spcPts val="120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Think critically and reflect spiritually</a:t>
            </a:r>
            <a:endParaRPr sz="1100">
              <a:solidFill>
                <a:schemeClr val="dk1"/>
              </a:solidFill>
              <a:latin typeface="Playwrite DE Grund"/>
              <a:ea typeface="Playwrite DE Grund"/>
              <a:cs typeface="Playwrite DE Grund"/>
              <a:sym typeface="Playwrite DE Grund"/>
            </a:endParaRPr>
          </a:p>
          <a:p>
            <a:pPr indent="-298450" lvl="0" marL="457200" rtl="0" algn="l">
              <a:spcBef>
                <a:spcPts val="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Reflect on the lives of important  women in the Bible. </a:t>
            </a:r>
            <a:endParaRPr sz="1100">
              <a:solidFill>
                <a:schemeClr val="dk1"/>
              </a:solidFill>
              <a:latin typeface="Playwrite DE Grund"/>
              <a:ea typeface="Playwrite DE Grund"/>
              <a:cs typeface="Playwrite DE Grund"/>
              <a:sym typeface="Playwrite DE Grund"/>
            </a:endParaRPr>
          </a:p>
          <a:p>
            <a:pPr indent="-298450" lvl="0" marL="457200" rtl="0" algn="l">
              <a:spcBef>
                <a:spcPts val="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Make links across Scripture and Church teaching</a:t>
            </a:r>
            <a:endParaRPr sz="1100">
              <a:solidFill>
                <a:schemeClr val="dk1"/>
              </a:solidFill>
              <a:latin typeface="Playwrite DE Grund"/>
              <a:ea typeface="Playwrite DE Grund"/>
              <a:cs typeface="Playwrite DE Grund"/>
              <a:sym typeface="Playwrite DE Grund"/>
            </a:endParaRPr>
          </a:p>
          <a:p>
            <a:pPr indent="-298450" lvl="0" marL="457200" rtl="0" algn="l">
              <a:spcBef>
                <a:spcPts val="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Explore vocation, responsibility and leadership</a:t>
            </a:r>
            <a:endParaRPr sz="1100">
              <a:solidFill>
                <a:schemeClr val="dk1"/>
              </a:solidFill>
              <a:latin typeface="Playwrite DE Grund"/>
              <a:ea typeface="Playwrite DE Grund"/>
              <a:cs typeface="Playwrite DE Grund"/>
              <a:sym typeface="Playwrite DE Grund"/>
            </a:endParaRPr>
          </a:p>
          <a:p>
            <a:pPr indent="-298450" lvl="0" marL="457200" rtl="0" algn="l">
              <a:spcBef>
                <a:spcPts val="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Consider moral and ethical questions</a:t>
            </a:r>
            <a:endParaRPr sz="1100">
              <a:solidFill>
                <a:schemeClr val="dk1"/>
              </a:solidFill>
              <a:latin typeface="Playwrite DE Grund"/>
              <a:ea typeface="Playwrite DE Grund"/>
              <a:cs typeface="Playwrite DE Grund"/>
              <a:sym typeface="Playwrite DE Grund"/>
            </a:endParaRPr>
          </a:p>
          <a:p>
            <a:pPr indent="-298450" lvl="0" marL="457200" rtl="0" algn="l">
              <a:spcBef>
                <a:spcPts val="0"/>
              </a:spcBef>
              <a:spcAft>
                <a:spcPts val="0"/>
              </a:spcAft>
              <a:buClr>
                <a:schemeClr val="dk1"/>
              </a:buClr>
              <a:buSzPts val="1100"/>
              <a:buFont typeface="Playwrite DE Grund"/>
              <a:buChar char="●"/>
            </a:pPr>
            <a:r>
              <a:rPr lang="en" sz="1100">
                <a:solidFill>
                  <a:schemeClr val="dk1"/>
                </a:solidFill>
                <a:latin typeface="Playwrite DE Grund"/>
                <a:ea typeface="Playwrite DE Grund"/>
                <a:cs typeface="Playwrite DE Grund"/>
                <a:sym typeface="Playwrite DE Grund"/>
              </a:rPr>
              <a:t>Understand how faith can shape society and global justice</a:t>
            </a:r>
            <a:endParaRPr sz="1100">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153" name="Google Shape;153;p27"/>
          <p:cNvPicPr preferRelativeResize="0"/>
          <p:nvPr/>
        </p:nvPicPr>
        <p:blipFill>
          <a:blip r:embed="rId3">
            <a:alphaModFix/>
          </a:blip>
          <a:stretch>
            <a:fillRect/>
          </a:stretch>
        </p:blipFill>
        <p:spPr>
          <a:xfrm>
            <a:off x="311700" y="3009100"/>
            <a:ext cx="8739951" cy="20567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latin typeface="Playwrite DE Grund"/>
                <a:ea typeface="Playwrite DE Grund"/>
                <a:cs typeface="Playwrite DE Grund"/>
                <a:sym typeface="Playwrite DE Grund"/>
              </a:rPr>
              <a:t>Catholic Social Teaching </a:t>
            </a:r>
            <a:endParaRPr>
              <a:latin typeface="Playwrite DE Grund"/>
              <a:ea typeface="Playwrite DE Grund"/>
              <a:cs typeface="Playwrite DE Grund"/>
              <a:sym typeface="Playwrite DE Grund"/>
            </a:endParaRPr>
          </a:p>
        </p:txBody>
      </p:sp>
      <p:sp>
        <p:nvSpPr>
          <p:cNvPr id="159" name="Google Shape;159;p28"/>
          <p:cNvSpPr txBox="1"/>
          <p:nvPr>
            <p:ph idx="1" type="body"/>
          </p:nvPr>
        </p:nvSpPr>
        <p:spPr>
          <a:xfrm>
            <a:off x="311700" y="1152475"/>
            <a:ext cx="8520600" cy="1752600"/>
          </a:xfrm>
          <a:prstGeom prst="rect">
            <a:avLst/>
          </a:prstGeom>
        </p:spPr>
        <p:txBody>
          <a:bodyPr anchorCtr="0" anchor="t" bIns="91425" lIns="91425" spcFirstLastPara="1" rIns="91425" wrap="square" tIns="91425">
            <a:normAutofit fontScale="92500" lnSpcReduction="20000"/>
          </a:bodyPr>
          <a:lstStyle/>
          <a:p>
            <a:pPr indent="0" lvl="0" marL="0" rtl="0" algn="ctr">
              <a:spcBef>
                <a:spcPts val="0"/>
              </a:spcBef>
              <a:spcAft>
                <a:spcPts val="0"/>
              </a:spcAft>
              <a:buNone/>
            </a:pPr>
            <a:r>
              <a:rPr lang="en">
                <a:solidFill>
                  <a:schemeClr val="dk1"/>
                </a:solidFill>
                <a:latin typeface="Playwrite DE Grund"/>
                <a:ea typeface="Playwrite DE Grund"/>
                <a:cs typeface="Playwrite DE Grund"/>
                <a:sym typeface="Playwrite DE Grund"/>
              </a:rPr>
              <a:t>Woven throughout our Curriculum are the six areas of Catholic Social Teaching. </a:t>
            </a:r>
            <a:endParaRPr>
              <a:solidFill>
                <a:schemeClr val="dk1"/>
              </a:solidFill>
              <a:latin typeface="Playwrite DE Grund"/>
              <a:ea typeface="Playwrite DE Grund"/>
              <a:cs typeface="Playwrite DE Grund"/>
              <a:sym typeface="Playwrite DE Grund"/>
            </a:endParaRPr>
          </a:p>
          <a:p>
            <a:pPr indent="0" lvl="0" marL="0" rtl="0" algn="ctr">
              <a:spcBef>
                <a:spcPts val="1200"/>
              </a:spcBef>
              <a:spcAft>
                <a:spcPts val="0"/>
              </a:spcAft>
              <a:buNone/>
            </a:pPr>
            <a:r>
              <a:rPr lang="en">
                <a:solidFill>
                  <a:schemeClr val="dk1"/>
                </a:solidFill>
                <a:latin typeface="Playwrite DE Grund"/>
                <a:ea typeface="Playwrite DE Grund"/>
                <a:cs typeface="Playwrite DE Grund"/>
                <a:sym typeface="Playwrite DE Grund"/>
              </a:rPr>
              <a:t>Within these units, pupils reflect on how to live out their faith, through their actions.</a:t>
            </a:r>
            <a:r>
              <a:rPr lang="en"/>
              <a:t> </a:t>
            </a:r>
            <a:endParaRPr/>
          </a:p>
          <a:p>
            <a:pPr indent="0" lvl="0" marL="0" rtl="0" algn="l">
              <a:spcBef>
                <a:spcPts val="1200"/>
              </a:spcBef>
              <a:spcAft>
                <a:spcPts val="1200"/>
              </a:spcAft>
              <a:buNone/>
            </a:pPr>
            <a:r>
              <a:t/>
            </a:r>
            <a:endParaRPr/>
          </a:p>
        </p:txBody>
      </p:sp>
      <p:pic>
        <p:nvPicPr>
          <p:cNvPr id="160" name="Google Shape;160;p28"/>
          <p:cNvPicPr preferRelativeResize="0"/>
          <p:nvPr/>
        </p:nvPicPr>
        <p:blipFill>
          <a:blip r:embed="rId3">
            <a:alphaModFix/>
          </a:blip>
          <a:stretch>
            <a:fillRect/>
          </a:stretch>
        </p:blipFill>
        <p:spPr>
          <a:xfrm>
            <a:off x="130425" y="2724000"/>
            <a:ext cx="3045125" cy="2152975"/>
          </a:xfrm>
          <a:prstGeom prst="rect">
            <a:avLst/>
          </a:prstGeom>
          <a:noFill/>
          <a:ln>
            <a:noFill/>
          </a:ln>
        </p:spPr>
      </p:pic>
      <p:pic>
        <p:nvPicPr>
          <p:cNvPr id="161" name="Google Shape;161;p28"/>
          <p:cNvPicPr preferRelativeResize="0"/>
          <p:nvPr/>
        </p:nvPicPr>
        <p:blipFill>
          <a:blip r:embed="rId4">
            <a:alphaModFix/>
          </a:blip>
          <a:stretch>
            <a:fillRect/>
          </a:stretch>
        </p:blipFill>
        <p:spPr>
          <a:xfrm>
            <a:off x="5986875" y="2724001"/>
            <a:ext cx="2959125" cy="1974175"/>
          </a:xfrm>
          <a:prstGeom prst="rect">
            <a:avLst/>
          </a:prstGeom>
          <a:noFill/>
          <a:ln>
            <a:noFill/>
          </a:ln>
        </p:spPr>
      </p:pic>
      <p:sp>
        <p:nvSpPr>
          <p:cNvPr id="162" name="Google Shape;162;p28"/>
          <p:cNvSpPr txBox="1"/>
          <p:nvPr/>
        </p:nvSpPr>
        <p:spPr>
          <a:xfrm>
            <a:off x="3309300" y="3039825"/>
            <a:ext cx="2590800" cy="1752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i="1" lang="en" sz="1800">
                <a:solidFill>
                  <a:srgbClr val="FF0000"/>
                </a:solidFill>
                <a:latin typeface="Playwrite DE Grund"/>
                <a:ea typeface="Playwrite DE Grund"/>
                <a:cs typeface="Playwrite DE Grund"/>
                <a:sym typeface="Playwrite DE Grund"/>
              </a:rPr>
              <a:t>“We don’t just think about our community we think about people around our whole world.”</a:t>
            </a:r>
            <a:endParaRPr i="1" sz="1800">
              <a:solidFill>
                <a:srgbClr val="FF0000"/>
              </a:solidFill>
              <a:latin typeface="Playwrite DE Grund"/>
              <a:ea typeface="Playwrite DE Grund"/>
              <a:cs typeface="Playwrite DE Grund"/>
              <a:sym typeface="Playwrite DE Grun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2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Playwrite DE Grund"/>
                <a:ea typeface="Playwrite DE Grund"/>
                <a:cs typeface="Playwrite DE Grund"/>
                <a:sym typeface="Playwrite DE Grund"/>
              </a:rPr>
              <a:t>Our Catholic Curriculum </a:t>
            </a:r>
            <a:endParaRPr>
              <a:latin typeface="Playwrite DE Grund"/>
              <a:ea typeface="Playwrite DE Grund"/>
              <a:cs typeface="Playwrite DE Grund"/>
              <a:sym typeface="Playwrite DE Grund"/>
            </a:endParaRPr>
          </a:p>
        </p:txBody>
      </p:sp>
      <p:sp>
        <p:nvSpPr>
          <p:cNvPr id="168" name="Google Shape;168;p29"/>
          <p:cNvSpPr txBox="1"/>
          <p:nvPr>
            <p:ph idx="1" type="body"/>
          </p:nvPr>
        </p:nvSpPr>
        <p:spPr>
          <a:xfrm>
            <a:off x="280125" y="1161813"/>
            <a:ext cx="3434700" cy="2502300"/>
          </a:xfrm>
          <a:prstGeom prst="rect">
            <a:avLst/>
          </a:prstGeom>
        </p:spPr>
        <p:txBody>
          <a:bodyPr anchorCtr="0" anchor="t" bIns="91425" lIns="91425" spcFirstLastPara="1" rIns="91425" wrap="square" tIns="91425">
            <a:noAutofit/>
          </a:bodyPr>
          <a:lstStyle/>
          <a:p>
            <a:pPr indent="0" lvl="0" marL="0" rtl="0" algn="l">
              <a:lnSpc>
                <a:spcPct val="95000"/>
              </a:lnSpc>
              <a:spcBef>
                <a:spcPts val="0"/>
              </a:spcBef>
              <a:spcAft>
                <a:spcPts val="1200"/>
              </a:spcAft>
              <a:buSzPts val="935"/>
              <a:buNone/>
            </a:pPr>
            <a:r>
              <a:rPr lang="en" sz="1830">
                <a:solidFill>
                  <a:schemeClr val="dk1"/>
                </a:solidFill>
                <a:latin typeface="Playwrite DE Grund"/>
                <a:ea typeface="Playwrite DE Grund"/>
                <a:cs typeface="Playwrite DE Grund"/>
                <a:sym typeface="Playwrite DE Grund"/>
              </a:rPr>
              <a:t>Throughout the year, pupils are actively encouraged to take part in activities that help to promote the common good and support those in our local, national and global </a:t>
            </a:r>
            <a:r>
              <a:rPr lang="en" sz="1830">
                <a:solidFill>
                  <a:schemeClr val="dk1"/>
                </a:solidFill>
                <a:latin typeface="Playwrite DE Grund"/>
                <a:ea typeface="Playwrite DE Grund"/>
                <a:cs typeface="Playwrite DE Grund"/>
                <a:sym typeface="Playwrite DE Grund"/>
              </a:rPr>
              <a:t>communities</a:t>
            </a:r>
            <a:r>
              <a:rPr lang="en" sz="1830">
                <a:solidFill>
                  <a:schemeClr val="dk1"/>
                </a:solidFill>
                <a:latin typeface="Playwrite DE Grund"/>
                <a:ea typeface="Playwrite DE Grund"/>
                <a:cs typeface="Playwrite DE Grund"/>
                <a:sym typeface="Playwrite DE Grund"/>
              </a:rPr>
              <a:t>. Our school works closely with charities like CAFOD, Colindale Food Bank and the Catholic </a:t>
            </a:r>
            <a:r>
              <a:rPr lang="en" sz="1830">
                <a:solidFill>
                  <a:schemeClr val="dk1"/>
                </a:solidFill>
                <a:latin typeface="Playwrite DE Grund"/>
                <a:ea typeface="Playwrite DE Grund"/>
                <a:cs typeface="Playwrite DE Grund"/>
                <a:sym typeface="Playwrite DE Grund"/>
              </a:rPr>
              <a:t>Children's</a:t>
            </a:r>
            <a:r>
              <a:rPr lang="en" sz="1830">
                <a:solidFill>
                  <a:schemeClr val="dk1"/>
                </a:solidFill>
                <a:latin typeface="Playwrite DE Grund"/>
                <a:ea typeface="Playwrite DE Grund"/>
                <a:cs typeface="Playwrite DE Grund"/>
                <a:sym typeface="Playwrite DE Grund"/>
              </a:rPr>
              <a:t>’ Society to help those most in need in our society. </a:t>
            </a:r>
            <a:endParaRPr sz="1830">
              <a:solidFill>
                <a:schemeClr val="dk1"/>
              </a:solidFill>
              <a:latin typeface="Playwrite DE Grund"/>
              <a:ea typeface="Playwrite DE Grund"/>
              <a:cs typeface="Playwrite DE Grund"/>
              <a:sym typeface="Playwrite DE Grund"/>
            </a:endParaRPr>
          </a:p>
        </p:txBody>
      </p:sp>
      <p:pic>
        <p:nvPicPr>
          <p:cNvPr id="169" name="Google Shape;169;p29"/>
          <p:cNvPicPr preferRelativeResize="0"/>
          <p:nvPr/>
        </p:nvPicPr>
        <p:blipFill>
          <a:blip r:embed="rId3">
            <a:alphaModFix/>
          </a:blip>
          <a:stretch>
            <a:fillRect/>
          </a:stretch>
        </p:blipFill>
        <p:spPr>
          <a:xfrm>
            <a:off x="5317327" y="2812305"/>
            <a:ext cx="3716300" cy="2254771"/>
          </a:xfrm>
          <a:prstGeom prst="rect">
            <a:avLst/>
          </a:prstGeom>
          <a:noFill/>
          <a:ln>
            <a:noFill/>
          </a:ln>
        </p:spPr>
      </p:pic>
      <p:pic>
        <p:nvPicPr>
          <p:cNvPr id="170" name="Google Shape;170;p29"/>
          <p:cNvPicPr preferRelativeResize="0"/>
          <p:nvPr/>
        </p:nvPicPr>
        <p:blipFill>
          <a:blip r:embed="rId4">
            <a:alphaModFix/>
          </a:blip>
          <a:stretch>
            <a:fillRect/>
          </a:stretch>
        </p:blipFill>
        <p:spPr>
          <a:xfrm>
            <a:off x="5116000" y="242975"/>
            <a:ext cx="3716301" cy="19652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30"/>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300">
                <a:latin typeface="Playwrite DE Grund"/>
                <a:ea typeface="Playwrite DE Grund"/>
                <a:cs typeface="Playwrite DE Grund"/>
                <a:sym typeface="Playwrite DE Grund"/>
              </a:rPr>
              <a:t>Dialogue and Encounter </a:t>
            </a:r>
            <a:endParaRPr>
              <a:latin typeface="Playwrite DE Grund"/>
              <a:ea typeface="Playwrite DE Grund"/>
              <a:cs typeface="Playwrite DE Grund"/>
              <a:sym typeface="Playwrite DE Grund"/>
            </a:endParaRPr>
          </a:p>
        </p:txBody>
      </p:sp>
      <p:sp>
        <p:nvSpPr>
          <p:cNvPr id="176" name="Google Shape;176;p3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92500" lnSpcReduction="20000"/>
          </a:bodyPr>
          <a:lstStyle/>
          <a:p>
            <a:pPr indent="0" lvl="0" marL="0" rtl="0" algn="l">
              <a:spcBef>
                <a:spcPts val="2400"/>
              </a:spcBef>
              <a:spcAft>
                <a:spcPts val="0"/>
              </a:spcAft>
              <a:buClr>
                <a:schemeClr val="dk1"/>
              </a:buClr>
              <a:buSzPct val="61111"/>
              <a:buFont typeface="Arial"/>
              <a:buNone/>
            </a:pPr>
            <a:r>
              <a:rPr b="1" lang="en">
                <a:solidFill>
                  <a:schemeClr val="dk1"/>
                </a:solidFill>
                <a:latin typeface="Playwrite DE Grund"/>
                <a:ea typeface="Playwrite DE Grund"/>
                <a:cs typeface="Playwrite DE Grund"/>
                <a:sym typeface="Playwrite DE Grund"/>
              </a:rPr>
              <a:t>In Summer 2, all pupils will take part in our Dialogue and Encounter branch. </a:t>
            </a:r>
            <a:endParaRPr b="1">
              <a:solidFill>
                <a:schemeClr val="dk1"/>
              </a:solidFill>
              <a:latin typeface="Playwrite DE Grund"/>
              <a:ea typeface="Playwrite DE Grund"/>
              <a:cs typeface="Playwrite DE Grund"/>
              <a:sym typeface="Playwrite DE Grund"/>
            </a:endParaRPr>
          </a:p>
          <a:p>
            <a:pPr indent="0" lvl="0" marL="0" rtl="0" algn="l">
              <a:spcBef>
                <a:spcPts val="2400"/>
              </a:spcBef>
              <a:spcAft>
                <a:spcPts val="0"/>
              </a:spcAft>
              <a:buClr>
                <a:schemeClr val="dk1"/>
              </a:buClr>
              <a:buSzPct val="61111"/>
              <a:buFont typeface="Arial"/>
              <a:buNone/>
            </a:pPr>
            <a:r>
              <a:rPr b="1" lang="en">
                <a:solidFill>
                  <a:schemeClr val="dk1"/>
                </a:solidFill>
                <a:latin typeface="Playwrite DE Grund"/>
                <a:ea typeface="Playwrite DE Grund"/>
                <a:cs typeface="Playwrite DE Grund"/>
                <a:sym typeface="Playwrite DE Grund"/>
              </a:rPr>
              <a:t>In this branch, pupils will learn how Christians work together with people of different religious beliefs work towards the common good, respecting and valuing the dignity of all humanity. </a:t>
            </a:r>
            <a:endParaRPr b="1">
              <a:solidFill>
                <a:schemeClr val="dk1"/>
              </a:solidFill>
              <a:latin typeface="Playwrite DE Grund"/>
              <a:ea typeface="Playwrite DE Grund"/>
              <a:cs typeface="Playwrite DE Grund"/>
              <a:sym typeface="Playwrite DE Grund"/>
            </a:endParaRPr>
          </a:p>
          <a:p>
            <a:pPr indent="0" lvl="0" marL="0" rtl="0" algn="l">
              <a:spcBef>
                <a:spcPts val="2400"/>
              </a:spcBef>
              <a:spcAft>
                <a:spcPts val="0"/>
              </a:spcAft>
              <a:buClr>
                <a:schemeClr val="dk1"/>
              </a:buClr>
              <a:buSzPct val="61111"/>
              <a:buFont typeface="Arial"/>
              <a:buNone/>
            </a:pPr>
            <a:r>
              <a:rPr b="1" lang="en">
                <a:solidFill>
                  <a:schemeClr val="dk1"/>
                </a:solidFill>
                <a:latin typeface="Playwrite DE Grund"/>
                <a:ea typeface="Playwrite DE Grund"/>
                <a:cs typeface="Playwrite DE Grund"/>
                <a:sym typeface="Playwrite DE Grund"/>
              </a:rPr>
              <a:t>We also recgonise that many families within our school community will be celebrating different religious festivals throughout the year and we always aim to lmark these special events throughout the school year. </a:t>
            </a:r>
            <a:endParaRPr b="1">
              <a:solidFill>
                <a:schemeClr val="dk1"/>
              </a:solidFill>
              <a:latin typeface="Playwrite DE Grund"/>
              <a:ea typeface="Playwrite DE Grund"/>
              <a:cs typeface="Playwrite DE Grund"/>
              <a:sym typeface="Playwrite DE Grund"/>
            </a:endParaRPr>
          </a:p>
          <a:p>
            <a:pPr indent="0" lvl="0" marL="0" rtl="0" algn="l">
              <a:spcBef>
                <a:spcPts val="2400"/>
              </a:spcBef>
              <a:spcAft>
                <a:spcPts val="0"/>
              </a:spcAft>
              <a:buClr>
                <a:schemeClr val="dk1"/>
              </a:buClr>
              <a:buSzPct val="61111"/>
              <a:buFont typeface="Arial"/>
              <a:buNone/>
            </a:pPr>
            <a:r>
              <a:t/>
            </a:r>
            <a:endParaRPr b="1">
              <a:solidFill>
                <a:schemeClr val="dk1"/>
              </a:solidFill>
            </a:endParaRPr>
          </a:p>
          <a:p>
            <a:pPr indent="0" lvl="0" marL="0" rtl="0" algn="l">
              <a:spcBef>
                <a:spcPts val="600"/>
              </a:spcBef>
              <a:spcAft>
                <a:spcPts val="1200"/>
              </a:spcAft>
              <a:buNone/>
            </a:pPr>
            <a:r>
              <a:t/>
            </a:r>
            <a:endParaRPr/>
          </a:p>
        </p:txBody>
      </p:sp>
      <p:pic>
        <p:nvPicPr>
          <p:cNvPr id="177" name="Google Shape;177;p30"/>
          <p:cNvPicPr preferRelativeResize="0"/>
          <p:nvPr/>
        </p:nvPicPr>
        <p:blipFill>
          <a:blip r:embed="rId3">
            <a:alphaModFix/>
          </a:blip>
          <a:stretch>
            <a:fillRect/>
          </a:stretch>
        </p:blipFill>
        <p:spPr>
          <a:xfrm>
            <a:off x="3058775" y="3656225"/>
            <a:ext cx="2022075" cy="12778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31"/>
          <p:cNvSpPr txBox="1"/>
          <p:nvPr>
            <p:ph idx="1" type="body"/>
          </p:nvPr>
        </p:nvSpPr>
        <p:spPr>
          <a:xfrm>
            <a:off x="1966725" y="2087675"/>
            <a:ext cx="5273700" cy="651900"/>
          </a:xfrm>
          <a:prstGeom prst="rect">
            <a:avLst/>
          </a:prstGeom>
        </p:spPr>
        <p:txBody>
          <a:bodyPr anchorCtr="0" anchor="t" bIns="91425" lIns="91425" spcFirstLastPara="1" rIns="91425" wrap="square" tIns="91425">
            <a:noAutofit/>
          </a:bodyPr>
          <a:lstStyle/>
          <a:p>
            <a:pPr indent="0" lvl="0" marL="0" rtl="0" algn="ctr">
              <a:lnSpc>
                <a:spcPct val="95000"/>
              </a:lnSpc>
              <a:spcBef>
                <a:spcPts val="2400"/>
              </a:spcBef>
              <a:spcAft>
                <a:spcPts val="0"/>
              </a:spcAft>
              <a:buClr>
                <a:schemeClr val="dk1"/>
              </a:buClr>
              <a:buSzPts val="688"/>
              <a:buFont typeface="Arial"/>
              <a:buNone/>
            </a:pPr>
            <a:r>
              <a:rPr b="1" lang="en" sz="1938">
                <a:solidFill>
                  <a:schemeClr val="dk1"/>
                </a:solidFill>
                <a:latin typeface="Playwrite DE Grund"/>
                <a:ea typeface="Playwrite DE Grund"/>
                <a:cs typeface="Playwrite DE Grund"/>
                <a:sym typeface="Playwrite DE Grund"/>
              </a:rPr>
              <a:t>What  does RE Look like at Blessed Dominic? </a:t>
            </a:r>
            <a:endParaRPr b="1" sz="1938">
              <a:solidFill>
                <a:schemeClr val="dk1"/>
              </a:solidFill>
              <a:latin typeface="Playwrite DE Grund"/>
              <a:ea typeface="Playwrite DE Grund"/>
              <a:cs typeface="Playwrite DE Grund"/>
              <a:sym typeface="Playwrite DE Grund"/>
            </a:endParaRPr>
          </a:p>
          <a:p>
            <a:pPr indent="0" lvl="0" marL="0" rtl="0" algn="l">
              <a:lnSpc>
                <a:spcPct val="95000"/>
              </a:lnSpc>
              <a:spcBef>
                <a:spcPts val="600"/>
              </a:spcBef>
              <a:spcAft>
                <a:spcPts val="1200"/>
              </a:spcAft>
              <a:buSzPts val="688"/>
              <a:buNone/>
            </a:pPr>
            <a:r>
              <a:t/>
            </a:r>
            <a:endParaRPr sz="1125"/>
          </a:p>
        </p:txBody>
      </p:sp>
      <p:pic>
        <p:nvPicPr>
          <p:cNvPr id="183" name="Google Shape;183;p31"/>
          <p:cNvPicPr preferRelativeResize="0"/>
          <p:nvPr/>
        </p:nvPicPr>
        <p:blipFill>
          <a:blip r:embed="rId3">
            <a:alphaModFix/>
          </a:blip>
          <a:stretch>
            <a:fillRect/>
          </a:stretch>
        </p:blipFill>
        <p:spPr>
          <a:xfrm>
            <a:off x="489675" y="2885625"/>
            <a:ext cx="2400229" cy="2099125"/>
          </a:xfrm>
          <a:prstGeom prst="rect">
            <a:avLst/>
          </a:prstGeom>
          <a:noFill/>
          <a:ln>
            <a:noFill/>
          </a:ln>
        </p:spPr>
      </p:pic>
      <p:pic>
        <p:nvPicPr>
          <p:cNvPr id="184" name="Google Shape;184;p31"/>
          <p:cNvPicPr preferRelativeResize="0"/>
          <p:nvPr/>
        </p:nvPicPr>
        <p:blipFill>
          <a:blip r:embed="rId4">
            <a:alphaModFix/>
          </a:blip>
          <a:stretch>
            <a:fillRect/>
          </a:stretch>
        </p:blipFill>
        <p:spPr>
          <a:xfrm>
            <a:off x="2992179" y="2885625"/>
            <a:ext cx="2659930" cy="2099125"/>
          </a:xfrm>
          <a:prstGeom prst="rect">
            <a:avLst/>
          </a:prstGeom>
          <a:noFill/>
          <a:ln>
            <a:noFill/>
          </a:ln>
        </p:spPr>
      </p:pic>
      <p:pic>
        <p:nvPicPr>
          <p:cNvPr id="185" name="Google Shape;185;p31"/>
          <p:cNvPicPr preferRelativeResize="0"/>
          <p:nvPr/>
        </p:nvPicPr>
        <p:blipFill>
          <a:blip r:embed="rId5">
            <a:alphaModFix/>
          </a:blip>
          <a:stretch>
            <a:fillRect/>
          </a:stretch>
        </p:blipFill>
        <p:spPr>
          <a:xfrm>
            <a:off x="5797333" y="2885625"/>
            <a:ext cx="2508478" cy="2099125"/>
          </a:xfrm>
          <a:prstGeom prst="rect">
            <a:avLst/>
          </a:prstGeom>
          <a:noFill/>
          <a:ln>
            <a:noFill/>
          </a:ln>
        </p:spPr>
      </p:pic>
      <p:pic>
        <p:nvPicPr>
          <p:cNvPr id="186" name="Google Shape;186;p31"/>
          <p:cNvPicPr preferRelativeResize="0"/>
          <p:nvPr/>
        </p:nvPicPr>
        <p:blipFill>
          <a:blip r:embed="rId6">
            <a:alphaModFix/>
          </a:blip>
          <a:stretch>
            <a:fillRect/>
          </a:stretch>
        </p:blipFill>
        <p:spPr>
          <a:xfrm>
            <a:off x="152400" y="152400"/>
            <a:ext cx="1983144" cy="1935275"/>
          </a:xfrm>
          <a:prstGeom prst="rect">
            <a:avLst/>
          </a:prstGeom>
          <a:noFill/>
          <a:ln>
            <a:noFill/>
          </a:ln>
        </p:spPr>
      </p:pic>
      <p:pic>
        <p:nvPicPr>
          <p:cNvPr id="187" name="Google Shape;187;p31"/>
          <p:cNvPicPr preferRelativeResize="0"/>
          <p:nvPr/>
        </p:nvPicPr>
        <p:blipFill>
          <a:blip r:embed="rId7">
            <a:alphaModFix/>
          </a:blip>
          <a:stretch>
            <a:fillRect/>
          </a:stretch>
        </p:blipFill>
        <p:spPr>
          <a:xfrm>
            <a:off x="2373750" y="234938"/>
            <a:ext cx="1936750" cy="1770199"/>
          </a:xfrm>
          <a:prstGeom prst="rect">
            <a:avLst/>
          </a:prstGeom>
          <a:noFill/>
          <a:ln>
            <a:noFill/>
          </a:ln>
        </p:spPr>
      </p:pic>
      <p:pic>
        <p:nvPicPr>
          <p:cNvPr id="188" name="Google Shape;188;p31"/>
          <p:cNvPicPr preferRelativeResize="0"/>
          <p:nvPr/>
        </p:nvPicPr>
        <p:blipFill>
          <a:blip r:embed="rId8">
            <a:alphaModFix/>
          </a:blip>
          <a:stretch>
            <a:fillRect/>
          </a:stretch>
        </p:blipFill>
        <p:spPr>
          <a:xfrm>
            <a:off x="6822900" y="171450"/>
            <a:ext cx="2201075" cy="1770175"/>
          </a:xfrm>
          <a:prstGeom prst="rect">
            <a:avLst/>
          </a:prstGeom>
          <a:noFill/>
          <a:ln>
            <a:noFill/>
          </a:ln>
        </p:spPr>
      </p:pic>
      <p:pic>
        <p:nvPicPr>
          <p:cNvPr id="189" name="Google Shape;189;p31"/>
          <p:cNvPicPr preferRelativeResize="0"/>
          <p:nvPr/>
        </p:nvPicPr>
        <p:blipFill>
          <a:blip r:embed="rId9">
            <a:alphaModFix/>
          </a:blip>
          <a:stretch>
            <a:fillRect/>
          </a:stretch>
        </p:blipFill>
        <p:spPr>
          <a:xfrm>
            <a:off x="4633500" y="152400"/>
            <a:ext cx="1983151" cy="192740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2"/>
          <p:cNvSpPr txBox="1"/>
          <p:nvPr>
            <p:ph type="title"/>
          </p:nvPr>
        </p:nvSpPr>
        <p:spPr>
          <a:xfrm>
            <a:off x="217875" y="986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Playwrite DE Grund"/>
                <a:ea typeface="Playwrite DE Grund"/>
                <a:cs typeface="Playwrite DE Grund"/>
                <a:sym typeface="Playwrite DE Grund"/>
              </a:rPr>
              <a:t>Prayer life </a:t>
            </a:r>
            <a:endParaRPr>
              <a:latin typeface="Playwrite DE Grund"/>
              <a:ea typeface="Playwrite DE Grund"/>
              <a:cs typeface="Playwrite DE Grund"/>
              <a:sym typeface="Playwrite DE Grund"/>
            </a:endParaRPr>
          </a:p>
        </p:txBody>
      </p:sp>
      <p:sp>
        <p:nvSpPr>
          <p:cNvPr id="195" name="Google Shape;195;p32"/>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solidFill>
                  <a:schemeClr val="dk1"/>
                </a:solidFill>
                <a:latin typeface="Playwrite DE Grund"/>
                <a:ea typeface="Playwrite DE Grund"/>
                <a:cs typeface="Playwrite DE Grund"/>
                <a:sym typeface="Playwrite DE Grund"/>
              </a:rPr>
              <a:t>Prayer and worship happens daily at Blessed Dominic and is central to all we do. </a:t>
            </a:r>
            <a:endParaRPr>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None/>
            </a:pPr>
            <a:r>
              <a:rPr lang="en">
                <a:solidFill>
                  <a:schemeClr val="dk1"/>
                </a:solidFill>
                <a:latin typeface="Playwrite DE Grund"/>
                <a:ea typeface="Playwrite DE Grund"/>
                <a:cs typeface="Playwrite DE Grund"/>
                <a:sym typeface="Playwrite DE Grund"/>
              </a:rPr>
              <a:t>Children are invited to participate in prayer in a way that feels </a:t>
            </a:r>
            <a:r>
              <a:rPr lang="en">
                <a:solidFill>
                  <a:schemeClr val="dk1"/>
                </a:solidFill>
                <a:latin typeface="Playwrite DE Grund"/>
                <a:ea typeface="Playwrite DE Grund"/>
                <a:cs typeface="Playwrite DE Grund"/>
                <a:sym typeface="Playwrite DE Grund"/>
              </a:rPr>
              <a:t>comfortable</a:t>
            </a:r>
            <a:r>
              <a:rPr lang="en">
                <a:solidFill>
                  <a:schemeClr val="dk1"/>
                </a:solidFill>
                <a:latin typeface="Playwrite DE Grund"/>
                <a:ea typeface="Playwrite DE Grund"/>
                <a:cs typeface="Playwrite DE Grund"/>
                <a:sym typeface="Playwrite DE Grund"/>
              </a:rPr>
              <a:t> to them and supports their own </a:t>
            </a:r>
            <a:r>
              <a:rPr lang="en">
                <a:solidFill>
                  <a:schemeClr val="dk1"/>
                </a:solidFill>
                <a:latin typeface="Playwrite DE Grund"/>
                <a:ea typeface="Playwrite DE Grund"/>
                <a:cs typeface="Playwrite DE Grund"/>
                <a:sym typeface="Playwrite DE Grund"/>
              </a:rPr>
              <a:t>spiritual</a:t>
            </a:r>
            <a:r>
              <a:rPr lang="en">
                <a:solidFill>
                  <a:schemeClr val="dk1"/>
                </a:solidFill>
                <a:latin typeface="Playwrite DE Grund"/>
                <a:ea typeface="Playwrite DE Grund"/>
                <a:cs typeface="Playwrite DE Grund"/>
                <a:sym typeface="Playwrite DE Grund"/>
              </a:rPr>
              <a:t> journey. </a:t>
            </a:r>
            <a:endParaRPr>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pic>
        <p:nvPicPr>
          <p:cNvPr id="196" name="Google Shape;196;p32"/>
          <p:cNvPicPr preferRelativeResize="0"/>
          <p:nvPr/>
        </p:nvPicPr>
        <p:blipFill>
          <a:blip r:embed="rId3">
            <a:alphaModFix/>
          </a:blip>
          <a:stretch>
            <a:fillRect/>
          </a:stretch>
        </p:blipFill>
        <p:spPr>
          <a:xfrm>
            <a:off x="2643312" y="2775324"/>
            <a:ext cx="3669726" cy="2255175"/>
          </a:xfrm>
          <a:prstGeom prst="rect">
            <a:avLst/>
          </a:prstGeom>
          <a:noFill/>
          <a:ln>
            <a:noFill/>
          </a:ln>
        </p:spPr>
      </p:pic>
      <p:pic>
        <p:nvPicPr>
          <p:cNvPr id="197" name="Google Shape;197;p32"/>
          <p:cNvPicPr preferRelativeResize="0"/>
          <p:nvPr/>
        </p:nvPicPr>
        <p:blipFill>
          <a:blip r:embed="rId4">
            <a:alphaModFix/>
          </a:blip>
          <a:stretch>
            <a:fillRect/>
          </a:stretch>
        </p:blipFill>
        <p:spPr>
          <a:xfrm>
            <a:off x="484874" y="2775323"/>
            <a:ext cx="1868450" cy="2027325"/>
          </a:xfrm>
          <a:prstGeom prst="rect">
            <a:avLst/>
          </a:prstGeom>
          <a:noFill/>
          <a:ln>
            <a:noFill/>
          </a:ln>
        </p:spPr>
      </p:pic>
      <p:pic>
        <p:nvPicPr>
          <p:cNvPr id="198" name="Google Shape;198;p32"/>
          <p:cNvPicPr preferRelativeResize="0"/>
          <p:nvPr/>
        </p:nvPicPr>
        <p:blipFill>
          <a:blip r:embed="rId5">
            <a:alphaModFix/>
          </a:blip>
          <a:stretch>
            <a:fillRect/>
          </a:stretch>
        </p:blipFill>
        <p:spPr>
          <a:xfrm>
            <a:off x="6838368" y="2775325"/>
            <a:ext cx="1950175" cy="20587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3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2400"/>
              </a:spcBef>
              <a:spcAft>
                <a:spcPts val="600"/>
              </a:spcAft>
              <a:buClr>
                <a:schemeClr val="dk1"/>
              </a:buClr>
              <a:buSzPts val="1100"/>
              <a:buFont typeface="Arial"/>
              <a:buNone/>
            </a:pPr>
            <a:r>
              <a:rPr b="1" lang="en">
                <a:latin typeface="Playwrite DE Grund"/>
                <a:ea typeface="Playwrite DE Grund"/>
                <a:cs typeface="Playwrite DE Grund"/>
                <a:sym typeface="Playwrite DE Grund"/>
              </a:rPr>
              <a:t>Supporting your child </a:t>
            </a:r>
            <a:endParaRPr sz="3300">
              <a:latin typeface="Playwrite DE Grund"/>
              <a:ea typeface="Playwrite DE Grund"/>
              <a:cs typeface="Playwrite DE Grund"/>
              <a:sym typeface="Playwrite DE Grund"/>
            </a:endParaRPr>
          </a:p>
        </p:txBody>
      </p:sp>
      <p:sp>
        <p:nvSpPr>
          <p:cNvPr id="204" name="Google Shape;204;p33"/>
          <p:cNvSpPr txBox="1"/>
          <p:nvPr>
            <p:ph idx="1" type="body"/>
          </p:nvPr>
        </p:nvSpPr>
        <p:spPr>
          <a:xfrm>
            <a:off x="236675" y="1152475"/>
            <a:ext cx="8595600" cy="3416400"/>
          </a:xfrm>
          <a:prstGeom prst="rect">
            <a:avLst/>
          </a:prstGeom>
        </p:spPr>
        <p:txBody>
          <a:bodyPr anchorCtr="0" anchor="t" bIns="91425" lIns="91425" spcFirstLastPara="1" rIns="91425" wrap="square" tIns="91425">
            <a:normAutofit fontScale="25000" lnSpcReduction="20000"/>
          </a:bodyPr>
          <a:lstStyle/>
          <a:p>
            <a:pPr indent="0" lvl="0" marL="0" rtl="0" algn="l">
              <a:spcBef>
                <a:spcPts val="2400"/>
              </a:spcBef>
              <a:spcAft>
                <a:spcPts val="0"/>
              </a:spcAft>
              <a:buClr>
                <a:schemeClr val="dk1"/>
              </a:buClr>
              <a:buSzPts val="275"/>
              <a:buFont typeface="Arial"/>
              <a:buNone/>
            </a:pPr>
            <a:r>
              <a:rPr lang="en" sz="5400">
                <a:solidFill>
                  <a:schemeClr val="dk1"/>
                </a:solidFill>
                <a:latin typeface="Playwrite DE Grund"/>
                <a:ea typeface="Playwrite DE Grund"/>
                <a:cs typeface="Playwrite DE Grund"/>
                <a:sym typeface="Playwrite DE Grund"/>
              </a:rPr>
              <a:t>Parents</a:t>
            </a:r>
            <a:r>
              <a:rPr lang="en" sz="9926">
                <a:solidFill>
                  <a:schemeClr val="dk1"/>
                </a:solidFill>
                <a:latin typeface="Playwrite DE Grund"/>
                <a:ea typeface="Playwrite DE Grund"/>
                <a:cs typeface="Playwrite DE Grund"/>
                <a:sym typeface="Playwrite DE Grund"/>
              </a:rPr>
              <a:t> </a:t>
            </a:r>
            <a:r>
              <a:rPr lang="en" sz="5926">
                <a:solidFill>
                  <a:schemeClr val="dk1"/>
                </a:solidFill>
                <a:latin typeface="Playwrite DE Grund"/>
                <a:ea typeface="Playwrite DE Grund"/>
                <a:cs typeface="Playwrite DE Grund"/>
                <a:sym typeface="Playwrite DE Grund"/>
              </a:rPr>
              <a:t>play a vital role by:</a:t>
            </a:r>
            <a:endParaRPr sz="5926">
              <a:solidFill>
                <a:schemeClr val="dk1"/>
              </a:solidFill>
              <a:latin typeface="Playwrite DE Grund"/>
              <a:ea typeface="Playwrite DE Grund"/>
              <a:cs typeface="Playwrite DE Grund"/>
              <a:sym typeface="Playwrite DE Grund"/>
            </a:endParaRPr>
          </a:p>
          <a:p>
            <a:pPr indent="-322674" lvl="0" marL="457200" rtl="0" algn="l">
              <a:spcBef>
                <a:spcPts val="1200"/>
              </a:spcBef>
              <a:spcAft>
                <a:spcPts val="0"/>
              </a:spcAft>
              <a:buClr>
                <a:schemeClr val="dk1"/>
              </a:buClr>
              <a:buSzPct val="100000"/>
              <a:buFont typeface="Playwrite DE Grund"/>
              <a:buChar char="●"/>
            </a:pPr>
            <a:r>
              <a:rPr lang="en" sz="5926">
                <a:solidFill>
                  <a:schemeClr val="dk1"/>
                </a:solidFill>
                <a:latin typeface="Playwrite DE Grund"/>
                <a:ea typeface="Playwrite DE Grund"/>
                <a:cs typeface="Playwrite DE Grund"/>
                <a:sym typeface="Playwrite DE Grund"/>
              </a:rPr>
              <a:t>Talking about learning at home and supporting with RE homework tasks </a:t>
            </a:r>
            <a:endParaRPr sz="5926">
              <a:solidFill>
                <a:schemeClr val="dk1"/>
              </a:solidFill>
              <a:latin typeface="Playwrite DE Grund"/>
              <a:ea typeface="Playwrite DE Grund"/>
              <a:cs typeface="Playwrite DE Grund"/>
              <a:sym typeface="Playwrite DE Grund"/>
            </a:endParaRPr>
          </a:p>
          <a:p>
            <a:pPr indent="0" lvl="0" marL="457200" rtl="0" algn="l">
              <a:spcBef>
                <a:spcPts val="1200"/>
              </a:spcBef>
              <a:spcAft>
                <a:spcPts val="0"/>
              </a:spcAft>
              <a:buNone/>
            </a:pPr>
            <a:r>
              <a:t/>
            </a:r>
            <a:endParaRPr sz="5926">
              <a:solidFill>
                <a:schemeClr val="dk1"/>
              </a:solidFill>
              <a:latin typeface="Playwrite DE Grund"/>
              <a:ea typeface="Playwrite DE Grund"/>
              <a:cs typeface="Playwrite DE Grund"/>
              <a:sym typeface="Playwrite DE Grund"/>
            </a:endParaRPr>
          </a:p>
          <a:p>
            <a:pPr indent="-322674" lvl="0" marL="457200" rtl="0" algn="l">
              <a:spcBef>
                <a:spcPts val="1200"/>
              </a:spcBef>
              <a:spcAft>
                <a:spcPts val="0"/>
              </a:spcAft>
              <a:buClr>
                <a:schemeClr val="dk1"/>
              </a:buClr>
              <a:buSzPct val="100000"/>
              <a:buFont typeface="Playwrite DE Grund"/>
              <a:buChar char="●"/>
            </a:pPr>
            <a:r>
              <a:rPr lang="en" sz="5926">
                <a:solidFill>
                  <a:schemeClr val="dk1"/>
                </a:solidFill>
                <a:latin typeface="Playwrite DE Grund"/>
                <a:ea typeface="Playwrite DE Grund"/>
                <a:cs typeface="Playwrite DE Grund"/>
                <a:sym typeface="Playwrite DE Grund"/>
              </a:rPr>
              <a:t>Sharing family traditions and celebrations as well as traditions from other faiths and cultures across the world. </a:t>
            </a:r>
            <a:endParaRPr sz="5926">
              <a:solidFill>
                <a:schemeClr val="dk1"/>
              </a:solidFill>
              <a:latin typeface="Playwrite DE Grund"/>
              <a:ea typeface="Playwrite DE Grund"/>
              <a:cs typeface="Playwrite DE Grund"/>
              <a:sym typeface="Playwrite DE Grund"/>
            </a:endParaRPr>
          </a:p>
          <a:p>
            <a:pPr indent="0" lvl="0" marL="457200" rtl="0" algn="l">
              <a:spcBef>
                <a:spcPts val="1200"/>
              </a:spcBef>
              <a:spcAft>
                <a:spcPts val="0"/>
              </a:spcAft>
              <a:buNone/>
            </a:pPr>
            <a:r>
              <a:t/>
            </a:r>
            <a:endParaRPr sz="5926">
              <a:solidFill>
                <a:schemeClr val="dk1"/>
              </a:solidFill>
              <a:latin typeface="Playwrite DE Grund"/>
              <a:ea typeface="Playwrite DE Grund"/>
              <a:cs typeface="Playwrite DE Grund"/>
              <a:sym typeface="Playwrite DE Grund"/>
            </a:endParaRPr>
          </a:p>
          <a:p>
            <a:pPr indent="-322674" lvl="0" marL="457200" rtl="0" algn="l">
              <a:spcBef>
                <a:spcPts val="1200"/>
              </a:spcBef>
              <a:spcAft>
                <a:spcPts val="0"/>
              </a:spcAft>
              <a:buClr>
                <a:schemeClr val="dk1"/>
              </a:buClr>
              <a:buSzPct val="100000"/>
              <a:buFont typeface="Playwrite DE Grund"/>
              <a:buChar char="●"/>
            </a:pPr>
            <a:r>
              <a:rPr lang="en" sz="5926">
                <a:solidFill>
                  <a:schemeClr val="dk1"/>
                </a:solidFill>
                <a:latin typeface="Playwrite DE Grund"/>
                <a:ea typeface="Playwrite DE Grund"/>
                <a:cs typeface="Playwrite DE Grund"/>
                <a:sym typeface="Playwrite DE Grund"/>
              </a:rPr>
              <a:t>Encouraging prayer, reflection and quiet time. </a:t>
            </a:r>
            <a:endParaRPr sz="5926">
              <a:solidFill>
                <a:schemeClr val="dk1"/>
              </a:solidFill>
              <a:latin typeface="Playwrite DE Grund"/>
              <a:ea typeface="Playwrite DE Grund"/>
              <a:cs typeface="Playwrite DE Grund"/>
              <a:sym typeface="Playwrite DE Grund"/>
            </a:endParaRPr>
          </a:p>
          <a:p>
            <a:pPr indent="0" lvl="0" marL="457200" rtl="0" algn="l">
              <a:spcBef>
                <a:spcPts val="1200"/>
              </a:spcBef>
              <a:spcAft>
                <a:spcPts val="0"/>
              </a:spcAft>
              <a:buNone/>
            </a:pPr>
            <a:r>
              <a:t/>
            </a:r>
            <a:endParaRPr sz="5926">
              <a:solidFill>
                <a:schemeClr val="dk1"/>
              </a:solidFill>
              <a:latin typeface="Playwrite DE Grund"/>
              <a:ea typeface="Playwrite DE Grund"/>
              <a:cs typeface="Playwrite DE Grund"/>
              <a:sym typeface="Playwrite DE Grund"/>
            </a:endParaRPr>
          </a:p>
          <a:p>
            <a:pPr indent="-322674" lvl="0" marL="457200" rtl="0" algn="l">
              <a:spcBef>
                <a:spcPts val="1200"/>
              </a:spcBef>
              <a:spcAft>
                <a:spcPts val="0"/>
              </a:spcAft>
              <a:buClr>
                <a:schemeClr val="dk1"/>
              </a:buClr>
              <a:buSzPct val="100000"/>
              <a:buFont typeface="Playwrite DE Grund"/>
              <a:buChar char="●"/>
            </a:pPr>
            <a:r>
              <a:rPr lang="en" sz="5926">
                <a:solidFill>
                  <a:schemeClr val="dk1"/>
                </a:solidFill>
                <a:latin typeface="Playwrite DE Grund"/>
                <a:ea typeface="Playwrite DE Grund"/>
                <a:cs typeface="Playwrite DE Grund"/>
                <a:sym typeface="Playwrite DE Grund"/>
              </a:rPr>
              <a:t>Supporting children in living out our school values .</a:t>
            </a:r>
            <a:endParaRPr sz="5926">
              <a:solidFill>
                <a:schemeClr val="dk1"/>
              </a:solidFill>
              <a:latin typeface="Playwrite DE Grund"/>
              <a:ea typeface="Playwrite DE Grund"/>
              <a:cs typeface="Playwrite DE Grund"/>
              <a:sym typeface="Playwrite DE Grund"/>
            </a:endParaRPr>
          </a:p>
          <a:p>
            <a:pPr indent="0" lvl="0" marL="0" rtl="0" algn="l">
              <a:spcBef>
                <a:spcPts val="1200"/>
              </a:spcBef>
              <a:spcAft>
                <a:spcPts val="0"/>
              </a:spcAft>
              <a:buNone/>
            </a:pPr>
            <a:r>
              <a:t/>
            </a:r>
            <a:endParaRPr sz="5926">
              <a:solidFill>
                <a:schemeClr val="dk1"/>
              </a:solidFill>
              <a:latin typeface="Playwrite DE Grund"/>
              <a:ea typeface="Playwrite DE Grund"/>
              <a:cs typeface="Playwrite DE Grund"/>
              <a:sym typeface="Playwrite DE Grund"/>
            </a:endParaRPr>
          </a:p>
          <a:p>
            <a:pPr indent="0" lvl="0" marL="457200" rtl="0" algn="l">
              <a:spcBef>
                <a:spcPts val="1200"/>
              </a:spcBef>
              <a:spcAft>
                <a:spcPts val="0"/>
              </a:spcAft>
              <a:buNone/>
            </a:pPr>
            <a:r>
              <a:t/>
            </a:r>
            <a:endParaRPr sz="5926">
              <a:solidFill>
                <a:schemeClr val="dk1"/>
              </a:solidFill>
              <a:latin typeface="Playwrite DE Grund"/>
              <a:ea typeface="Playwrite DE Grund"/>
              <a:cs typeface="Playwrite DE Grund"/>
              <a:sym typeface="Playwrite DE Grund"/>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